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3" r:id="rId3"/>
    <p:sldId id="261" r:id="rId4"/>
    <p:sldId id="262" r:id="rId5"/>
    <p:sldId id="264" r:id="rId6"/>
  </p:sldIdLst>
  <p:sldSz cx="12192000" cy="6858000"/>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7" autoAdjust="0"/>
    <p:restoredTop sz="94660"/>
  </p:normalViewPr>
  <p:slideViewPr>
    <p:cSldViewPr snapToGrid="0">
      <p:cViewPr varScale="1">
        <p:scale>
          <a:sx n="82" d="100"/>
          <a:sy n="82" d="100"/>
        </p:scale>
        <p:origin x="49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F5CF1B-FB74-694D-B92C-6DA373DD668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607EBC0-B3BF-00ED-A60F-4BD1B561E3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3AE57A1-2831-6076-9093-BD334F2931FE}"/>
              </a:ext>
            </a:extLst>
          </p:cNvPr>
          <p:cNvSpPr>
            <a:spLocks noGrp="1"/>
          </p:cNvSpPr>
          <p:nvPr>
            <p:ph type="dt" sz="half" idx="10"/>
          </p:nvPr>
        </p:nvSpPr>
        <p:spPr/>
        <p:txBody>
          <a:bodyPr/>
          <a:lstStyle/>
          <a:p>
            <a:fld id="{535FAD6C-0563-4071-A407-3069F0FAC074}" type="datetimeFigureOut">
              <a:rPr lang="en-GB" smtClean="0"/>
              <a:t>30/11/2025</a:t>
            </a:fld>
            <a:endParaRPr lang="en-GB"/>
          </a:p>
        </p:txBody>
      </p:sp>
      <p:sp>
        <p:nvSpPr>
          <p:cNvPr id="5" name="Footer Placeholder 4">
            <a:extLst>
              <a:ext uri="{FF2B5EF4-FFF2-40B4-BE49-F238E27FC236}">
                <a16:creationId xmlns:a16="http://schemas.microsoft.com/office/drawing/2014/main" id="{8F8A8E51-A863-91E8-0A58-0AA835A3611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FE291C-4644-9F5F-01AF-1691536AF2B7}"/>
              </a:ext>
            </a:extLst>
          </p:cNvPr>
          <p:cNvSpPr>
            <a:spLocks noGrp="1"/>
          </p:cNvSpPr>
          <p:nvPr>
            <p:ph type="sldNum" sz="quarter" idx="12"/>
          </p:nvPr>
        </p:nvSpPr>
        <p:spPr/>
        <p:txBody>
          <a:bodyPr/>
          <a:lstStyle/>
          <a:p>
            <a:fld id="{F717E2D8-233C-4630-AD39-D13185990E32}" type="slidenum">
              <a:rPr lang="en-GB" smtClean="0"/>
              <a:t>‹#›</a:t>
            </a:fld>
            <a:endParaRPr lang="en-GB"/>
          </a:p>
        </p:txBody>
      </p:sp>
    </p:spTree>
    <p:extLst>
      <p:ext uri="{BB962C8B-B14F-4D97-AF65-F5344CB8AC3E}">
        <p14:creationId xmlns:p14="http://schemas.microsoft.com/office/powerpoint/2010/main" val="2706881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B4B076-E7BF-677E-A1D6-DBA0A61FB64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BDBC85C-EAE7-AE10-4C66-5D4A487AECE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3FFF8B9-0A45-FC97-407C-DA7FE318B066}"/>
              </a:ext>
            </a:extLst>
          </p:cNvPr>
          <p:cNvSpPr>
            <a:spLocks noGrp="1"/>
          </p:cNvSpPr>
          <p:nvPr>
            <p:ph type="dt" sz="half" idx="10"/>
          </p:nvPr>
        </p:nvSpPr>
        <p:spPr/>
        <p:txBody>
          <a:bodyPr/>
          <a:lstStyle/>
          <a:p>
            <a:fld id="{535FAD6C-0563-4071-A407-3069F0FAC074}" type="datetimeFigureOut">
              <a:rPr lang="en-GB" smtClean="0"/>
              <a:t>30/11/2025</a:t>
            </a:fld>
            <a:endParaRPr lang="en-GB"/>
          </a:p>
        </p:txBody>
      </p:sp>
      <p:sp>
        <p:nvSpPr>
          <p:cNvPr id="5" name="Footer Placeholder 4">
            <a:extLst>
              <a:ext uri="{FF2B5EF4-FFF2-40B4-BE49-F238E27FC236}">
                <a16:creationId xmlns:a16="http://schemas.microsoft.com/office/drawing/2014/main" id="{66A9EA8A-E3FC-3EBD-196A-C34220A034D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652F15C-FFBC-87CE-094C-572D5187605C}"/>
              </a:ext>
            </a:extLst>
          </p:cNvPr>
          <p:cNvSpPr>
            <a:spLocks noGrp="1"/>
          </p:cNvSpPr>
          <p:nvPr>
            <p:ph type="sldNum" sz="quarter" idx="12"/>
          </p:nvPr>
        </p:nvSpPr>
        <p:spPr/>
        <p:txBody>
          <a:bodyPr/>
          <a:lstStyle/>
          <a:p>
            <a:fld id="{F717E2D8-233C-4630-AD39-D13185990E32}" type="slidenum">
              <a:rPr lang="en-GB" smtClean="0"/>
              <a:t>‹#›</a:t>
            </a:fld>
            <a:endParaRPr lang="en-GB"/>
          </a:p>
        </p:txBody>
      </p:sp>
    </p:spTree>
    <p:extLst>
      <p:ext uri="{BB962C8B-B14F-4D97-AF65-F5344CB8AC3E}">
        <p14:creationId xmlns:p14="http://schemas.microsoft.com/office/powerpoint/2010/main" val="3067291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54B58C8-D1C9-B009-6C00-A601B8DD71B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AB3F206-76E2-6AE2-DA2A-40FA129AC1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5604B51-9B1F-7DBC-BC65-152B24A50336}"/>
              </a:ext>
            </a:extLst>
          </p:cNvPr>
          <p:cNvSpPr>
            <a:spLocks noGrp="1"/>
          </p:cNvSpPr>
          <p:nvPr>
            <p:ph type="dt" sz="half" idx="10"/>
          </p:nvPr>
        </p:nvSpPr>
        <p:spPr/>
        <p:txBody>
          <a:bodyPr/>
          <a:lstStyle/>
          <a:p>
            <a:fld id="{535FAD6C-0563-4071-A407-3069F0FAC074}" type="datetimeFigureOut">
              <a:rPr lang="en-GB" smtClean="0"/>
              <a:t>30/11/2025</a:t>
            </a:fld>
            <a:endParaRPr lang="en-GB"/>
          </a:p>
        </p:txBody>
      </p:sp>
      <p:sp>
        <p:nvSpPr>
          <p:cNvPr id="5" name="Footer Placeholder 4">
            <a:extLst>
              <a:ext uri="{FF2B5EF4-FFF2-40B4-BE49-F238E27FC236}">
                <a16:creationId xmlns:a16="http://schemas.microsoft.com/office/drawing/2014/main" id="{A51472D0-78A8-606E-AF63-B9BB0E62290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D18E43D-FEF8-7334-464F-D19AAA1D80BB}"/>
              </a:ext>
            </a:extLst>
          </p:cNvPr>
          <p:cNvSpPr>
            <a:spLocks noGrp="1"/>
          </p:cNvSpPr>
          <p:nvPr>
            <p:ph type="sldNum" sz="quarter" idx="12"/>
          </p:nvPr>
        </p:nvSpPr>
        <p:spPr/>
        <p:txBody>
          <a:bodyPr/>
          <a:lstStyle/>
          <a:p>
            <a:fld id="{F717E2D8-233C-4630-AD39-D13185990E32}" type="slidenum">
              <a:rPr lang="en-GB" smtClean="0"/>
              <a:t>‹#›</a:t>
            </a:fld>
            <a:endParaRPr lang="en-GB"/>
          </a:p>
        </p:txBody>
      </p:sp>
    </p:spTree>
    <p:extLst>
      <p:ext uri="{BB962C8B-B14F-4D97-AF65-F5344CB8AC3E}">
        <p14:creationId xmlns:p14="http://schemas.microsoft.com/office/powerpoint/2010/main" val="389765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362E5-A31C-770A-E8F2-B55F2E7DFD7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67CD871-E4D3-4979-DA76-08A7A287692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70FCF11-0285-5797-47D1-9BF906115DBE}"/>
              </a:ext>
            </a:extLst>
          </p:cNvPr>
          <p:cNvSpPr>
            <a:spLocks noGrp="1"/>
          </p:cNvSpPr>
          <p:nvPr>
            <p:ph type="dt" sz="half" idx="10"/>
          </p:nvPr>
        </p:nvSpPr>
        <p:spPr/>
        <p:txBody>
          <a:bodyPr/>
          <a:lstStyle/>
          <a:p>
            <a:fld id="{535FAD6C-0563-4071-A407-3069F0FAC074}" type="datetimeFigureOut">
              <a:rPr lang="en-GB" smtClean="0"/>
              <a:t>30/11/2025</a:t>
            </a:fld>
            <a:endParaRPr lang="en-GB"/>
          </a:p>
        </p:txBody>
      </p:sp>
      <p:sp>
        <p:nvSpPr>
          <p:cNvPr id="5" name="Footer Placeholder 4">
            <a:extLst>
              <a:ext uri="{FF2B5EF4-FFF2-40B4-BE49-F238E27FC236}">
                <a16:creationId xmlns:a16="http://schemas.microsoft.com/office/drawing/2014/main" id="{42C2E7BA-5AB7-66D8-7B03-9E86FA8B4B3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C5133BE-234D-73FB-920B-D8B9459C4831}"/>
              </a:ext>
            </a:extLst>
          </p:cNvPr>
          <p:cNvSpPr>
            <a:spLocks noGrp="1"/>
          </p:cNvSpPr>
          <p:nvPr>
            <p:ph type="sldNum" sz="quarter" idx="12"/>
          </p:nvPr>
        </p:nvSpPr>
        <p:spPr/>
        <p:txBody>
          <a:bodyPr/>
          <a:lstStyle/>
          <a:p>
            <a:fld id="{F717E2D8-233C-4630-AD39-D13185990E32}" type="slidenum">
              <a:rPr lang="en-GB" smtClean="0"/>
              <a:t>‹#›</a:t>
            </a:fld>
            <a:endParaRPr lang="en-GB"/>
          </a:p>
        </p:txBody>
      </p:sp>
    </p:spTree>
    <p:extLst>
      <p:ext uri="{BB962C8B-B14F-4D97-AF65-F5344CB8AC3E}">
        <p14:creationId xmlns:p14="http://schemas.microsoft.com/office/powerpoint/2010/main" val="3091348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60542-2948-8B1F-5B9A-ABCE2D3880A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CB3636B-915B-095D-8FF7-AA0DFE5051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4F76DE-C4D8-4094-9BA7-BBA2B7BABB81}"/>
              </a:ext>
            </a:extLst>
          </p:cNvPr>
          <p:cNvSpPr>
            <a:spLocks noGrp="1"/>
          </p:cNvSpPr>
          <p:nvPr>
            <p:ph type="dt" sz="half" idx="10"/>
          </p:nvPr>
        </p:nvSpPr>
        <p:spPr/>
        <p:txBody>
          <a:bodyPr/>
          <a:lstStyle/>
          <a:p>
            <a:fld id="{535FAD6C-0563-4071-A407-3069F0FAC074}" type="datetimeFigureOut">
              <a:rPr lang="en-GB" smtClean="0"/>
              <a:t>30/11/2025</a:t>
            </a:fld>
            <a:endParaRPr lang="en-GB"/>
          </a:p>
        </p:txBody>
      </p:sp>
      <p:sp>
        <p:nvSpPr>
          <p:cNvPr id="5" name="Footer Placeholder 4">
            <a:extLst>
              <a:ext uri="{FF2B5EF4-FFF2-40B4-BE49-F238E27FC236}">
                <a16:creationId xmlns:a16="http://schemas.microsoft.com/office/drawing/2014/main" id="{4520E4F2-2ED8-4BE3-D01F-BEA451114DB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E115A99-8AB0-0578-46ED-3FAF0E436F3D}"/>
              </a:ext>
            </a:extLst>
          </p:cNvPr>
          <p:cNvSpPr>
            <a:spLocks noGrp="1"/>
          </p:cNvSpPr>
          <p:nvPr>
            <p:ph type="sldNum" sz="quarter" idx="12"/>
          </p:nvPr>
        </p:nvSpPr>
        <p:spPr/>
        <p:txBody>
          <a:bodyPr/>
          <a:lstStyle/>
          <a:p>
            <a:fld id="{F717E2D8-233C-4630-AD39-D13185990E32}" type="slidenum">
              <a:rPr lang="en-GB" smtClean="0"/>
              <a:t>‹#›</a:t>
            </a:fld>
            <a:endParaRPr lang="en-GB"/>
          </a:p>
        </p:txBody>
      </p:sp>
    </p:spTree>
    <p:extLst>
      <p:ext uri="{BB962C8B-B14F-4D97-AF65-F5344CB8AC3E}">
        <p14:creationId xmlns:p14="http://schemas.microsoft.com/office/powerpoint/2010/main" val="2643686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2F8E6-1F51-5A1B-F8E1-FE91FCCE042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24B6C1C-95B4-7235-1124-B0851B67A70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62A8BE9-2FD6-0BE9-9B76-8FF4A405392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DCDD8FF-BAC8-5E3D-5965-B7E4F0E7FE1F}"/>
              </a:ext>
            </a:extLst>
          </p:cNvPr>
          <p:cNvSpPr>
            <a:spLocks noGrp="1"/>
          </p:cNvSpPr>
          <p:nvPr>
            <p:ph type="dt" sz="half" idx="10"/>
          </p:nvPr>
        </p:nvSpPr>
        <p:spPr/>
        <p:txBody>
          <a:bodyPr/>
          <a:lstStyle/>
          <a:p>
            <a:fld id="{535FAD6C-0563-4071-A407-3069F0FAC074}" type="datetimeFigureOut">
              <a:rPr lang="en-GB" smtClean="0"/>
              <a:t>30/11/2025</a:t>
            </a:fld>
            <a:endParaRPr lang="en-GB"/>
          </a:p>
        </p:txBody>
      </p:sp>
      <p:sp>
        <p:nvSpPr>
          <p:cNvPr id="6" name="Footer Placeholder 5">
            <a:extLst>
              <a:ext uri="{FF2B5EF4-FFF2-40B4-BE49-F238E27FC236}">
                <a16:creationId xmlns:a16="http://schemas.microsoft.com/office/drawing/2014/main" id="{9F136004-95A2-95F5-5270-007535DB2BB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659B3B8-CEE6-ACA1-D283-EBA403DDB0A9}"/>
              </a:ext>
            </a:extLst>
          </p:cNvPr>
          <p:cNvSpPr>
            <a:spLocks noGrp="1"/>
          </p:cNvSpPr>
          <p:nvPr>
            <p:ph type="sldNum" sz="quarter" idx="12"/>
          </p:nvPr>
        </p:nvSpPr>
        <p:spPr/>
        <p:txBody>
          <a:bodyPr/>
          <a:lstStyle/>
          <a:p>
            <a:fld id="{F717E2D8-233C-4630-AD39-D13185990E32}" type="slidenum">
              <a:rPr lang="en-GB" smtClean="0"/>
              <a:t>‹#›</a:t>
            </a:fld>
            <a:endParaRPr lang="en-GB"/>
          </a:p>
        </p:txBody>
      </p:sp>
    </p:spTree>
    <p:extLst>
      <p:ext uri="{BB962C8B-B14F-4D97-AF65-F5344CB8AC3E}">
        <p14:creationId xmlns:p14="http://schemas.microsoft.com/office/powerpoint/2010/main" val="3720077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ED4E2-69E1-024F-E681-A4E3A6AB9F1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7F29B8D-D935-9995-E323-7FBA90D383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B54F934-7BAA-1640-6D58-49B9603896B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8E2D217-324A-6BDF-F6AD-F0400BD738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AE8D69E-B104-DEA7-C350-7844CC4EE4E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EA30244-EF82-C980-6A88-6521A3E32AB7}"/>
              </a:ext>
            </a:extLst>
          </p:cNvPr>
          <p:cNvSpPr>
            <a:spLocks noGrp="1"/>
          </p:cNvSpPr>
          <p:nvPr>
            <p:ph type="dt" sz="half" idx="10"/>
          </p:nvPr>
        </p:nvSpPr>
        <p:spPr/>
        <p:txBody>
          <a:bodyPr/>
          <a:lstStyle/>
          <a:p>
            <a:fld id="{535FAD6C-0563-4071-A407-3069F0FAC074}" type="datetimeFigureOut">
              <a:rPr lang="en-GB" smtClean="0"/>
              <a:t>30/11/2025</a:t>
            </a:fld>
            <a:endParaRPr lang="en-GB"/>
          </a:p>
        </p:txBody>
      </p:sp>
      <p:sp>
        <p:nvSpPr>
          <p:cNvPr id="8" name="Footer Placeholder 7">
            <a:extLst>
              <a:ext uri="{FF2B5EF4-FFF2-40B4-BE49-F238E27FC236}">
                <a16:creationId xmlns:a16="http://schemas.microsoft.com/office/drawing/2014/main" id="{A02C6760-F23C-F6B8-98AA-88FEBC7B53E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33C3632-B52E-61B5-889F-3E73019126EF}"/>
              </a:ext>
            </a:extLst>
          </p:cNvPr>
          <p:cNvSpPr>
            <a:spLocks noGrp="1"/>
          </p:cNvSpPr>
          <p:nvPr>
            <p:ph type="sldNum" sz="quarter" idx="12"/>
          </p:nvPr>
        </p:nvSpPr>
        <p:spPr/>
        <p:txBody>
          <a:bodyPr/>
          <a:lstStyle/>
          <a:p>
            <a:fld id="{F717E2D8-233C-4630-AD39-D13185990E32}" type="slidenum">
              <a:rPr lang="en-GB" smtClean="0"/>
              <a:t>‹#›</a:t>
            </a:fld>
            <a:endParaRPr lang="en-GB"/>
          </a:p>
        </p:txBody>
      </p:sp>
    </p:spTree>
    <p:extLst>
      <p:ext uri="{BB962C8B-B14F-4D97-AF65-F5344CB8AC3E}">
        <p14:creationId xmlns:p14="http://schemas.microsoft.com/office/powerpoint/2010/main" val="2873838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465C9D-3404-A300-A35C-1855D2EB4A6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7FA31F8-AB48-47E5-C35F-72A08E1ADE82}"/>
              </a:ext>
            </a:extLst>
          </p:cNvPr>
          <p:cNvSpPr>
            <a:spLocks noGrp="1"/>
          </p:cNvSpPr>
          <p:nvPr>
            <p:ph type="dt" sz="half" idx="10"/>
          </p:nvPr>
        </p:nvSpPr>
        <p:spPr/>
        <p:txBody>
          <a:bodyPr/>
          <a:lstStyle/>
          <a:p>
            <a:fld id="{535FAD6C-0563-4071-A407-3069F0FAC074}" type="datetimeFigureOut">
              <a:rPr lang="en-GB" smtClean="0"/>
              <a:t>30/11/2025</a:t>
            </a:fld>
            <a:endParaRPr lang="en-GB"/>
          </a:p>
        </p:txBody>
      </p:sp>
      <p:sp>
        <p:nvSpPr>
          <p:cNvPr id="4" name="Footer Placeholder 3">
            <a:extLst>
              <a:ext uri="{FF2B5EF4-FFF2-40B4-BE49-F238E27FC236}">
                <a16:creationId xmlns:a16="http://schemas.microsoft.com/office/drawing/2014/main" id="{59E2322E-1077-2B57-0588-BDCA38CFFD2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5A16165-F079-7E83-4649-76DA6293BC1D}"/>
              </a:ext>
            </a:extLst>
          </p:cNvPr>
          <p:cNvSpPr>
            <a:spLocks noGrp="1"/>
          </p:cNvSpPr>
          <p:nvPr>
            <p:ph type="sldNum" sz="quarter" idx="12"/>
          </p:nvPr>
        </p:nvSpPr>
        <p:spPr/>
        <p:txBody>
          <a:bodyPr/>
          <a:lstStyle/>
          <a:p>
            <a:fld id="{F717E2D8-233C-4630-AD39-D13185990E32}" type="slidenum">
              <a:rPr lang="en-GB" smtClean="0"/>
              <a:t>‹#›</a:t>
            </a:fld>
            <a:endParaRPr lang="en-GB"/>
          </a:p>
        </p:txBody>
      </p:sp>
    </p:spTree>
    <p:extLst>
      <p:ext uri="{BB962C8B-B14F-4D97-AF65-F5344CB8AC3E}">
        <p14:creationId xmlns:p14="http://schemas.microsoft.com/office/powerpoint/2010/main" val="1574848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A15D1C7-65B8-B037-0299-617119D7707F}"/>
              </a:ext>
            </a:extLst>
          </p:cNvPr>
          <p:cNvSpPr>
            <a:spLocks noGrp="1"/>
          </p:cNvSpPr>
          <p:nvPr>
            <p:ph type="dt" sz="half" idx="10"/>
          </p:nvPr>
        </p:nvSpPr>
        <p:spPr/>
        <p:txBody>
          <a:bodyPr/>
          <a:lstStyle/>
          <a:p>
            <a:fld id="{535FAD6C-0563-4071-A407-3069F0FAC074}" type="datetimeFigureOut">
              <a:rPr lang="en-GB" smtClean="0"/>
              <a:t>30/11/2025</a:t>
            </a:fld>
            <a:endParaRPr lang="en-GB"/>
          </a:p>
        </p:txBody>
      </p:sp>
      <p:sp>
        <p:nvSpPr>
          <p:cNvPr id="3" name="Footer Placeholder 2">
            <a:extLst>
              <a:ext uri="{FF2B5EF4-FFF2-40B4-BE49-F238E27FC236}">
                <a16:creationId xmlns:a16="http://schemas.microsoft.com/office/drawing/2014/main" id="{7D5AFF8D-8E3E-1FBA-7A9C-4184C887831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52A1194-3FA3-DCA1-88DC-DC818235BD98}"/>
              </a:ext>
            </a:extLst>
          </p:cNvPr>
          <p:cNvSpPr>
            <a:spLocks noGrp="1"/>
          </p:cNvSpPr>
          <p:nvPr>
            <p:ph type="sldNum" sz="quarter" idx="12"/>
          </p:nvPr>
        </p:nvSpPr>
        <p:spPr/>
        <p:txBody>
          <a:bodyPr/>
          <a:lstStyle/>
          <a:p>
            <a:fld id="{F717E2D8-233C-4630-AD39-D13185990E32}" type="slidenum">
              <a:rPr lang="en-GB" smtClean="0"/>
              <a:t>‹#›</a:t>
            </a:fld>
            <a:endParaRPr lang="en-GB"/>
          </a:p>
        </p:txBody>
      </p:sp>
    </p:spTree>
    <p:extLst>
      <p:ext uri="{BB962C8B-B14F-4D97-AF65-F5344CB8AC3E}">
        <p14:creationId xmlns:p14="http://schemas.microsoft.com/office/powerpoint/2010/main" val="4149471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DECA1-1444-BF3D-927C-608CDD7C69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64D932A-058B-529D-1FC5-AC6ECB8979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9765297-D9E1-E590-E50D-00F952E2CB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6616728-B665-0E6A-6DD1-8AF32B712541}"/>
              </a:ext>
            </a:extLst>
          </p:cNvPr>
          <p:cNvSpPr>
            <a:spLocks noGrp="1"/>
          </p:cNvSpPr>
          <p:nvPr>
            <p:ph type="dt" sz="half" idx="10"/>
          </p:nvPr>
        </p:nvSpPr>
        <p:spPr/>
        <p:txBody>
          <a:bodyPr/>
          <a:lstStyle/>
          <a:p>
            <a:fld id="{535FAD6C-0563-4071-A407-3069F0FAC074}" type="datetimeFigureOut">
              <a:rPr lang="en-GB" smtClean="0"/>
              <a:t>30/11/2025</a:t>
            </a:fld>
            <a:endParaRPr lang="en-GB"/>
          </a:p>
        </p:txBody>
      </p:sp>
      <p:sp>
        <p:nvSpPr>
          <p:cNvPr id="6" name="Footer Placeholder 5">
            <a:extLst>
              <a:ext uri="{FF2B5EF4-FFF2-40B4-BE49-F238E27FC236}">
                <a16:creationId xmlns:a16="http://schemas.microsoft.com/office/drawing/2014/main" id="{ED9CC48A-21F6-E245-3A00-B722B7D3C32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93BF72F-4CCD-0AE6-330E-E257AB99FC28}"/>
              </a:ext>
            </a:extLst>
          </p:cNvPr>
          <p:cNvSpPr>
            <a:spLocks noGrp="1"/>
          </p:cNvSpPr>
          <p:nvPr>
            <p:ph type="sldNum" sz="quarter" idx="12"/>
          </p:nvPr>
        </p:nvSpPr>
        <p:spPr/>
        <p:txBody>
          <a:bodyPr/>
          <a:lstStyle/>
          <a:p>
            <a:fld id="{F717E2D8-233C-4630-AD39-D13185990E32}" type="slidenum">
              <a:rPr lang="en-GB" smtClean="0"/>
              <a:t>‹#›</a:t>
            </a:fld>
            <a:endParaRPr lang="en-GB"/>
          </a:p>
        </p:txBody>
      </p:sp>
    </p:spTree>
    <p:extLst>
      <p:ext uri="{BB962C8B-B14F-4D97-AF65-F5344CB8AC3E}">
        <p14:creationId xmlns:p14="http://schemas.microsoft.com/office/powerpoint/2010/main" val="4150334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F0B1B-FCE6-80D6-FDA3-25FB1C8B6E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2DE11FA-DFD4-FDEB-3B81-150E278AF8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D8B35BF-8EE8-5B40-2431-6FFF7F7B40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7E950E-0155-7F24-5AF5-2C91D9F240B2}"/>
              </a:ext>
            </a:extLst>
          </p:cNvPr>
          <p:cNvSpPr>
            <a:spLocks noGrp="1"/>
          </p:cNvSpPr>
          <p:nvPr>
            <p:ph type="dt" sz="half" idx="10"/>
          </p:nvPr>
        </p:nvSpPr>
        <p:spPr/>
        <p:txBody>
          <a:bodyPr/>
          <a:lstStyle/>
          <a:p>
            <a:fld id="{535FAD6C-0563-4071-A407-3069F0FAC074}" type="datetimeFigureOut">
              <a:rPr lang="en-GB" smtClean="0"/>
              <a:t>30/11/2025</a:t>
            </a:fld>
            <a:endParaRPr lang="en-GB"/>
          </a:p>
        </p:txBody>
      </p:sp>
      <p:sp>
        <p:nvSpPr>
          <p:cNvPr id="6" name="Footer Placeholder 5">
            <a:extLst>
              <a:ext uri="{FF2B5EF4-FFF2-40B4-BE49-F238E27FC236}">
                <a16:creationId xmlns:a16="http://schemas.microsoft.com/office/drawing/2014/main" id="{6348A95E-8073-AE03-B448-FC9D4276B3F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12A208E-6A94-1B1F-01BE-0E2BC9C300FE}"/>
              </a:ext>
            </a:extLst>
          </p:cNvPr>
          <p:cNvSpPr>
            <a:spLocks noGrp="1"/>
          </p:cNvSpPr>
          <p:nvPr>
            <p:ph type="sldNum" sz="quarter" idx="12"/>
          </p:nvPr>
        </p:nvSpPr>
        <p:spPr/>
        <p:txBody>
          <a:bodyPr/>
          <a:lstStyle/>
          <a:p>
            <a:fld id="{F717E2D8-233C-4630-AD39-D13185990E32}" type="slidenum">
              <a:rPr lang="en-GB" smtClean="0"/>
              <a:t>‹#›</a:t>
            </a:fld>
            <a:endParaRPr lang="en-GB"/>
          </a:p>
        </p:txBody>
      </p:sp>
    </p:spTree>
    <p:extLst>
      <p:ext uri="{BB962C8B-B14F-4D97-AF65-F5344CB8AC3E}">
        <p14:creationId xmlns:p14="http://schemas.microsoft.com/office/powerpoint/2010/main" val="3667006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05FC29-F17F-10F7-10DD-16CE06541A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E6D1986-8B73-0105-39C8-33BA8A52C05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9FB47DC-B765-A5A7-B267-65D802459C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5FAD6C-0563-4071-A407-3069F0FAC074}" type="datetimeFigureOut">
              <a:rPr lang="en-GB" smtClean="0"/>
              <a:t>30/11/2025</a:t>
            </a:fld>
            <a:endParaRPr lang="en-GB"/>
          </a:p>
        </p:txBody>
      </p:sp>
      <p:sp>
        <p:nvSpPr>
          <p:cNvPr id="5" name="Footer Placeholder 4">
            <a:extLst>
              <a:ext uri="{FF2B5EF4-FFF2-40B4-BE49-F238E27FC236}">
                <a16:creationId xmlns:a16="http://schemas.microsoft.com/office/drawing/2014/main" id="{AFBCE012-46B4-FBCE-00D5-97C6C427DA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DF3C65B-FA39-5238-8D46-3FA90181F6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17E2D8-233C-4630-AD39-D13185990E32}" type="slidenum">
              <a:rPr lang="en-GB" smtClean="0"/>
              <a:t>‹#›</a:t>
            </a:fld>
            <a:endParaRPr lang="en-GB"/>
          </a:p>
        </p:txBody>
      </p:sp>
    </p:spTree>
    <p:extLst>
      <p:ext uri="{BB962C8B-B14F-4D97-AF65-F5344CB8AC3E}">
        <p14:creationId xmlns:p14="http://schemas.microsoft.com/office/powerpoint/2010/main" val="35576933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F3B24-C7C7-6747-39E4-427C2FF609B4}"/>
              </a:ext>
            </a:extLst>
          </p:cNvPr>
          <p:cNvSpPr>
            <a:spLocks noGrp="1"/>
          </p:cNvSpPr>
          <p:nvPr>
            <p:ph type="title"/>
          </p:nvPr>
        </p:nvSpPr>
        <p:spPr>
          <a:xfrm>
            <a:off x="838200" y="1060682"/>
            <a:ext cx="3687041" cy="2368317"/>
          </a:xfrm>
        </p:spPr>
        <p:txBody>
          <a:bodyPr vert="horz" lIns="91440" tIns="45720" rIns="91440" bIns="45720" rtlCol="0" anchor="t">
            <a:normAutofit/>
          </a:bodyPr>
          <a:lstStyle/>
          <a:p>
            <a:r>
              <a:rPr lang="en-US" sz="3200" b="1" kern="1200" dirty="0">
                <a:solidFill>
                  <a:schemeClr val="tx1"/>
                </a:solidFill>
                <a:effectLst/>
                <a:latin typeface="+mj-lt"/>
                <a:ea typeface="+mj-ea"/>
                <a:cs typeface="+mj-cs"/>
              </a:rPr>
              <a:t>WHY?...</a:t>
            </a:r>
            <a:endParaRPr lang="en-US" sz="3200" kern="1200" dirty="0">
              <a:solidFill>
                <a:schemeClr val="tx1"/>
              </a:solidFill>
              <a:latin typeface="+mj-lt"/>
              <a:ea typeface="+mj-ea"/>
              <a:cs typeface="+mj-cs"/>
            </a:endParaRPr>
          </a:p>
        </p:txBody>
      </p:sp>
      <p:pic>
        <p:nvPicPr>
          <p:cNvPr id="8" name="Content Placeholder 7" descr="A logo with colorful circles and lines&#10;&#10;AI-generated content may be incorrect.">
            <a:extLst>
              <a:ext uri="{FF2B5EF4-FFF2-40B4-BE49-F238E27FC236}">
                <a16:creationId xmlns:a16="http://schemas.microsoft.com/office/drawing/2014/main" id="{575D0C00-FD9E-3E27-9096-9BB765A491B4}"/>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857249" y="3662979"/>
            <a:ext cx="3648941" cy="1824470"/>
          </a:xfrm>
          <a:prstGeom prst="rect">
            <a:avLst/>
          </a:prstGeom>
        </p:spPr>
      </p:pic>
      <p:sp>
        <p:nvSpPr>
          <p:cNvPr id="4" name="Content Placeholder 3">
            <a:extLst>
              <a:ext uri="{FF2B5EF4-FFF2-40B4-BE49-F238E27FC236}">
                <a16:creationId xmlns:a16="http://schemas.microsoft.com/office/drawing/2014/main" id="{8676F661-C7F5-41DA-C84E-2014D952E92B}"/>
              </a:ext>
            </a:extLst>
          </p:cNvPr>
          <p:cNvSpPr>
            <a:spLocks noGrp="1"/>
          </p:cNvSpPr>
          <p:nvPr>
            <p:ph sz="half" idx="2"/>
          </p:nvPr>
        </p:nvSpPr>
        <p:spPr>
          <a:xfrm>
            <a:off x="5348086" y="763793"/>
            <a:ext cx="6549872" cy="5798372"/>
          </a:xfrm>
        </p:spPr>
        <p:txBody>
          <a:bodyPr vert="horz" lIns="91440" tIns="45720" rIns="91440" bIns="45720" rtlCol="0">
            <a:normAutofit/>
          </a:bodyPr>
          <a:lstStyle/>
          <a:p>
            <a:r>
              <a:rPr lang="en-US" sz="2600" dirty="0"/>
              <a:t>Today’s engineering challenges involve an increasing range of technical and non-technical factors that interact in non-linear and unpredictable ways. This requires developing graduates who can collaborate across disciplines and navigate complexity, and manage complex systems, not just solve technical problems in isolation.</a:t>
            </a:r>
          </a:p>
          <a:p>
            <a:r>
              <a:rPr lang="en-US" sz="2600" dirty="0"/>
              <a:t>The Complex Systems Toolkit addresses critical gaps in engineering education by equipping students with the skills to design systems that are not only technically sound but also resilient, trustworthy, and ethically robust. These are essential competencies for future engineers.</a:t>
            </a:r>
          </a:p>
          <a:p>
            <a:pPr>
              <a:spcAft>
                <a:spcPts val="800"/>
              </a:spcAft>
            </a:pPr>
            <a:endParaRPr lang="en-US" sz="1600" dirty="0">
              <a:effectLst/>
            </a:endParaRPr>
          </a:p>
        </p:txBody>
      </p:sp>
      <p:grpSp>
        <p:nvGrpSpPr>
          <p:cNvPr id="13" name="Group 12">
            <a:extLst>
              <a:ext uri="{FF2B5EF4-FFF2-40B4-BE49-F238E27FC236}">
                <a16:creationId xmlns:a16="http://schemas.microsoft.com/office/drawing/2014/main" id="{7D2D829D-2830-5F07-E40B-C351944AB1E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2068638" y="0"/>
            <a:ext cx="123362" cy="6858000"/>
            <a:chOff x="12068638" y="0"/>
            <a:chExt cx="123362" cy="6858000"/>
          </a:xfrm>
        </p:grpSpPr>
        <p:sp>
          <p:nvSpPr>
            <p:cNvPr id="14" name="Rectangle 13">
              <a:extLst>
                <a:ext uri="{FF2B5EF4-FFF2-40B4-BE49-F238E27FC236}">
                  <a16:creationId xmlns:a16="http://schemas.microsoft.com/office/drawing/2014/main" id="{521FC5EF-435E-F74E-11C5-A935C70665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BCF3CE81-94AA-585B-379D-CB757AFCC4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3527553"/>
              <a:ext cx="123362" cy="3330447"/>
            </a:xfrm>
            <a:prstGeom prst="rect">
              <a:avLst/>
            </a:prstGeom>
            <a:gradFill>
              <a:gsLst>
                <a:gs pos="19000">
                  <a:schemeClr val="accent5">
                    <a:lumMod val="60000"/>
                    <a:lumOff val="40000"/>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99570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10CE353-71B0-BCA0-0C3C-1AB70EA0D5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DCAEAB-538B-FED4-D94C-EF3493A53A0A}"/>
              </a:ext>
            </a:extLst>
          </p:cNvPr>
          <p:cNvSpPr>
            <a:spLocks noGrp="1"/>
          </p:cNvSpPr>
          <p:nvPr>
            <p:ph type="title"/>
          </p:nvPr>
        </p:nvSpPr>
        <p:spPr>
          <a:xfrm>
            <a:off x="838200" y="1060682"/>
            <a:ext cx="3687041" cy="2368317"/>
          </a:xfrm>
        </p:spPr>
        <p:txBody>
          <a:bodyPr vert="horz" lIns="91440" tIns="45720" rIns="91440" bIns="45720" rtlCol="0" anchor="t">
            <a:normAutofit/>
          </a:bodyPr>
          <a:lstStyle/>
          <a:p>
            <a:r>
              <a:rPr lang="en-US" sz="3200" b="1" kern="1200" dirty="0">
                <a:solidFill>
                  <a:schemeClr val="tx1"/>
                </a:solidFill>
                <a:effectLst/>
                <a:latin typeface="+mj-lt"/>
                <a:ea typeface="+mj-ea"/>
                <a:cs typeface="+mj-cs"/>
              </a:rPr>
              <a:t>WHY?</a:t>
            </a:r>
            <a:endParaRPr lang="en-US" sz="3200" kern="1200" dirty="0">
              <a:solidFill>
                <a:schemeClr val="tx1"/>
              </a:solidFill>
              <a:latin typeface="+mj-lt"/>
              <a:ea typeface="+mj-ea"/>
              <a:cs typeface="+mj-cs"/>
            </a:endParaRPr>
          </a:p>
        </p:txBody>
      </p:sp>
      <p:pic>
        <p:nvPicPr>
          <p:cNvPr id="8" name="Content Placeholder 7" descr="A logo with colorful circles and lines&#10;&#10;AI-generated content may be incorrect.">
            <a:extLst>
              <a:ext uri="{FF2B5EF4-FFF2-40B4-BE49-F238E27FC236}">
                <a16:creationId xmlns:a16="http://schemas.microsoft.com/office/drawing/2014/main" id="{22E1BF87-8EF0-A21C-52C8-91DA6827A43D}"/>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857249" y="3662979"/>
            <a:ext cx="3648941" cy="1824470"/>
          </a:xfrm>
          <a:prstGeom prst="rect">
            <a:avLst/>
          </a:prstGeom>
        </p:spPr>
      </p:pic>
      <p:sp>
        <p:nvSpPr>
          <p:cNvPr id="4" name="Content Placeholder 3">
            <a:extLst>
              <a:ext uri="{FF2B5EF4-FFF2-40B4-BE49-F238E27FC236}">
                <a16:creationId xmlns:a16="http://schemas.microsoft.com/office/drawing/2014/main" id="{EE5F347E-65D9-BCBD-CE16-7C21EF41B16A}"/>
              </a:ext>
            </a:extLst>
          </p:cNvPr>
          <p:cNvSpPr>
            <a:spLocks noGrp="1"/>
          </p:cNvSpPr>
          <p:nvPr>
            <p:ph sz="half" idx="2"/>
          </p:nvPr>
        </p:nvSpPr>
        <p:spPr>
          <a:xfrm>
            <a:off x="5348086" y="1060681"/>
            <a:ext cx="6549872" cy="5501483"/>
          </a:xfrm>
        </p:spPr>
        <p:txBody>
          <a:bodyPr vert="horz" lIns="91440" tIns="45720" rIns="91440" bIns="45720" rtlCol="0">
            <a:normAutofit/>
          </a:bodyPr>
          <a:lstStyle/>
          <a:p>
            <a:r>
              <a:rPr lang="en-US" sz="2600" dirty="0"/>
              <a:t>Integrating complex systems into engineering teaching aligns with professional standards and accreditation requirements, and also complements institutional goals around interdisciplinarity, sustainability, and EDI.</a:t>
            </a:r>
          </a:p>
          <a:p>
            <a:r>
              <a:rPr lang="en-US" sz="2600" dirty="0"/>
              <a:t>Engineering educators themselves need to continually learn and adapt their teaching in response to innovations in technology and educational practice, but they often need resources and support to guide them in doing so. The Toolkit provides an opportunity for extending the skills and practices of engineering educators. </a:t>
            </a:r>
          </a:p>
          <a:p>
            <a:pPr>
              <a:spcAft>
                <a:spcPts val="800"/>
              </a:spcAft>
            </a:pPr>
            <a:endParaRPr lang="en-US" sz="1600" dirty="0">
              <a:effectLst/>
            </a:endParaRPr>
          </a:p>
        </p:txBody>
      </p:sp>
      <p:grpSp>
        <p:nvGrpSpPr>
          <p:cNvPr id="13" name="Group 12">
            <a:extLst>
              <a:ext uri="{FF2B5EF4-FFF2-40B4-BE49-F238E27FC236}">
                <a16:creationId xmlns:a16="http://schemas.microsoft.com/office/drawing/2014/main" id="{60C51DE1-7911-AEAE-639A-1581263282F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2068638" y="0"/>
            <a:ext cx="123362" cy="6858000"/>
            <a:chOff x="12068638" y="0"/>
            <a:chExt cx="123362" cy="6858000"/>
          </a:xfrm>
        </p:grpSpPr>
        <p:sp>
          <p:nvSpPr>
            <p:cNvPr id="14" name="Rectangle 13">
              <a:extLst>
                <a:ext uri="{FF2B5EF4-FFF2-40B4-BE49-F238E27FC236}">
                  <a16:creationId xmlns:a16="http://schemas.microsoft.com/office/drawing/2014/main" id="{C88C1330-5913-2D8C-5C6F-C48694CB4A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5686C12E-0CFD-0290-ACCF-11CCA76C3C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3527553"/>
              <a:ext cx="123362" cy="3330447"/>
            </a:xfrm>
            <a:prstGeom prst="rect">
              <a:avLst/>
            </a:prstGeom>
            <a:gradFill>
              <a:gsLst>
                <a:gs pos="19000">
                  <a:schemeClr val="accent5">
                    <a:lumMod val="60000"/>
                    <a:lumOff val="40000"/>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049536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92500E4-2CE5-F74B-BBF3-D6EDD3EF62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DD96AF-00A7-F147-08D1-E14A80D6BD29}"/>
              </a:ext>
            </a:extLst>
          </p:cNvPr>
          <p:cNvSpPr>
            <a:spLocks noGrp="1"/>
          </p:cNvSpPr>
          <p:nvPr>
            <p:ph type="title"/>
          </p:nvPr>
        </p:nvSpPr>
        <p:spPr>
          <a:xfrm>
            <a:off x="838200" y="1060682"/>
            <a:ext cx="3687041" cy="2368317"/>
          </a:xfrm>
        </p:spPr>
        <p:txBody>
          <a:bodyPr vert="horz" lIns="91440" tIns="45720" rIns="91440" bIns="45720" rtlCol="0" anchor="t">
            <a:normAutofit/>
          </a:bodyPr>
          <a:lstStyle/>
          <a:p>
            <a:r>
              <a:rPr lang="en-US" sz="3200" b="1" kern="1200" dirty="0">
                <a:solidFill>
                  <a:schemeClr val="tx1"/>
                </a:solidFill>
                <a:effectLst/>
                <a:latin typeface="+mj-lt"/>
                <a:ea typeface="+mj-ea"/>
                <a:cs typeface="+mj-cs"/>
              </a:rPr>
              <a:t>WHAT?</a:t>
            </a:r>
            <a:endParaRPr lang="en-US" sz="3200" kern="1200" dirty="0">
              <a:solidFill>
                <a:schemeClr val="tx1"/>
              </a:solidFill>
              <a:latin typeface="+mj-lt"/>
              <a:ea typeface="+mj-ea"/>
              <a:cs typeface="+mj-cs"/>
            </a:endParaRPr>
          </a:p>
        </p:txBody>
      </p:sp>
      <p:pic>
        <p:nvPicPr>
          <p:cNvPr id="8" name="Content Placeholder 7" descr="A logo with colorful circles and lines&#10;&#10;AI-generated content may be incorrect.">
            <a:extLst>
              <a:ext uri="{FF2B5EF4-FFF2-40B4-BE49-F238E27FC236}">
                <a16:creationId xmlns:a16="http://schemas.microsoft.com/office/drawing/2014/main" id="{DC301ABB-B72F-3AC7-02CD-1BA863C1C455}"/>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857249" y="3662979"/>
            <a:ext cx="3648941" cy="1824470"/>
          </a:xfrm>
          <a:prstGeom prst="rect">
            <a:avLst/>
          </a:prstGeom>
        </p:spPr>
      </p:pic>
      <p:sp>
        <p:nvSpPr>
          <p:cNvPr id="4" name="Content Placeholder 3">
            <a:extLst>
              <a:ext uri="{FF2B5EF4-FFF2-40B4-BE49-F238E27FC236}">
                <a16:creationId xmlns:a16="http://schemas.microsoft.com/office/drawing/2014/main" id="{0332453A-66CF-43B9-7D80-C938DF30B962}"/>
              </a:ext>
            </a:extLst>
          </p:cNvPr>
          <p:cNvSpPr>
            <a:spLocks noGrp="1"/>
          </p:cNvSpPr>
          <p:nvPr>
            <p:ph sz="half" idx="2"/>
          </p:nvPr>
        </p:nvSpPr>
        <p:spPr>
          <a:xfrm>
            <a:off x="5348086" y="763793"/>
            <a:ext cx="6549872" cy="5798372"/>
          </a:xfrm>
        </p:spPr>
        <p:txBody>
          <a:bodyPr vert="horz" lIns="91440" tIns="45720" rIns="91440" bIns="45720" rtlCol="0">
            <a:normAutofit fontScale="92500"/>
          </a:bodyPr>
          <a:lstStyle/>
          <a:p>
            <a:pPr lvl="0"/>
            <a:r>
              <a:rPr lang="en-GB" dirty="0"/>
              <a:t>The Toolkit provides guidance on how systems thinking is critical in an interconnected world.</a:t>
            </a:r>
          </a:p>
          <a:p>
            <a:pPr lvl="0"/>
            <a:r>
              <a:rPr lang="en-GB" dirty="0"/>
              <a:t>The Toolkit provides accessible, practical resources for embedding complex systems into engineering education. Bridging technical excellence and real-world contexts, it prepares students for the multidisciplinary challenges they’ll face in industry.</a:t>
            </a:r>
          </a:p>
          <a:p>
            <a:pPr lvl="0"/>
            <a:r>
              <a:rPr lang="en-GB" dirty="0"/>
              <a:t>The Complex Systems Toolkit contains resources that clarify essential terminology, outline key competencies, scaffold learning outcomes, and outline effective teaching strategies and activities that are ready for instant use in the classroom. </a:t>
            </a:r>
          </a:p>
          <a:p>
            <a:pPr>
              <a:spcAft>
                <a:spcPts val="800"/>
              </a:spcAft>
            </a:pPr>
            <a:endParaRPr lang="en-US" sz="1600" dirty="0">
              <a:effectLst/>
            </a:endParaRPr>
          </a:p>
        </p:txBody>
      </p:sp>
      <p:grpSp>
        <p:nvGrpSpPr>
          <p:cNvPr id="13" name="Group 12">
            <a:extLst>
              <a:ext uri="{FF2B5EF4-FFF2-40B4-BE49-F238E27FC236}">
                <a16:creationId xmlns:a16="http://schemas.microsoft.com/office/drawing/2014/main" id="{2ABB1E31-AA4B-172F-961D-60CF817A758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2068638" y="0"/>
            <a:ext cx="123362" cy="6858000"/>
            <a:chOff x="12068638" y="0"/>
            <a:chExt cx="123362" cy="6858000"/>
          </a:xfrm>
        </p:grpSpPr>
        <p:sp>
          <p:nvSpPr>
            <p:cNvPr id="14" name="Rectangle 13">
              <a:extLst>
                <a:ext uri="{FF2B5EF4-FFF2-40B4-BE49-F238E27FC236}">
                  <a16:creationId xmlns:a16="http://schemas.microsoft.com/office/drawing/2014/main" id="{B474D451-B097-67BD-7DA6-18D1FA4343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67AD4D7C-A3C0-88A4-CF95-431BF02172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3527553"/>
              <a:ext cx="123362" cy="3330447"/>
            </a:xfrm>
            <a:prstGeom prst="rect">
              <a:avLst/>
            </a:prstGeom>
            <a:gradFill>
              <a:gsLst>
                <a:gs pos="19000">
                  <a:schemeClr val="accent5">
                    <a:lumMod val="60000"/>
                    <a:lumOff val="40000"/>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364272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1A8E75D-338E-D925-631E-CE023F19BC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3B3DEC-7F92-6ACF-6A16-271BC1C06542}"/>
              </a:ext>
            </a:extLst>
          </p:cNvPr>
          <p:cNvSpPr>
            <a:spLocks noGrp="1"/>
          </p:cNvSpPr>
          <p:nvPr>
            <p:ph type="title"/>
          </p:nvPr>
        </p:nvSpPr>
        <p:spPr>
          <a:xfrm>
            <a:off x="838200" y="1060682"/>
            <a:ext cx="3687041" cy="2368317"/>
          </a:xfrm>
        </p:spPr>
        <p:txBody>
          <a:bodyPr vert="horz" lIns="91440" tIns="45720" rIns="91440" bIns="45720" rtlCol="0" anchor="t">
            <a:normAutofit/>
          </a:bodyPr>
          <a:lstStyle/>
          <a:p>
            <a:r>
              <a:rPr lang="en-US" sz="3200" b="1" dirty="0"/>
              <a:t>HOW</a:t>
            </a:r>
            <a:r>
              <a:rPr lang="en-US" sz="3200" b="1" kern="1200" dirty="0">
                <a:solidFill>
                  <a:schemeClr val="tx1"/>
                </a:solidFill>
                <a:effectLst/>
                <a:latin typeface="+mj-lt"/>
                <a:ea typeface="+mj-ea"/>
                <a:cs typeface="+mj-cs"/>
              </a:rPr>
              <a:t>?</a:t>
            </a:r>
            <a:endParaRPr lang="en-US" sz="3200" kern="1200" dirty="0">
              <a:solidFill>
                <a:schemeClr val="tx1"/>
              </a:solidFill>
              <a:latin typeface="+mj-lt"/>
              <a:ea typeface="+mj-ea"/>
              <a:cs typeface="+mj-cs"/>
            </a:endParaRPr>
          </a:p>
        </p:txBody>
      </p:sp>
      <p:pic>
        <p:nvPicPr>
          <p:cNvPr id="8" name="Content Placeholder 7" descr="A logo with colorful circles and lines&#10;&#10;AI-generated content may be incorrect.">
            <a:extLst>
              <a:ext uri="{FF2B5EF4-FFF2-40B4-BE49-F238E27FC236}">
                <a16:creationId xmlns:a16="http://schemas.microsoft.com/office/drawing/2014/main" id="{5CE81289-AA92-E803-83A0-4EED60C44DB0}"/>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857249" y="3662979"/>
            <a:ext cx="3648941" cy="1824470"/>
          </a:xfrm>
          <a:prstGeom prst="rect">
            <a:avLst/>
          </a:prstGeom>
        </p:spPr>
      </p:pic>
      <p:sp>
        <p:nvSpPr>
          <p:cNvPr id="4" name="Content Placeholder 3">
            <a:extLst>
              <a:ext uri="{FF2B5EF4-FFF2-40B4-BE49-F238E27FC236}">
                <a16:creationId xmlns:a16="http://schemas.microsoft.com/office/drawing/2014/main" id="{CC629D89-0C36-300F-E85E-79C37F6A9009}"/>
              </a:ext>
            </a:extLst>
          </p:cNvPr>
          <p:cNvSpPr>
            <a:spLocks noGrp="1"/>
          </p:cNvSpPr>
          <p:nvPr>
            <p:ph sz="half" idx="2"/>
          </p:nvPr>
        </p:nvSpPr>
        <p:spPr>
          <a:xfrm>
            <a:off x="5348086" y="1520889"/>
            <a:ext cx="6549872" cy="5041275"/>
          </a:xfrm>
        </p:spPr>
        <p:txBody>
          <a:bodyPr vert="horz" lIns="91440" tIns="45720" rIns="91440" bIns="45720" rtlCol="0">
            <a:normAutofit/>
          </a:bodyPr>
          <a:lstStyle/>
          <a:p>
            <a:pPr lvl="0"/>
            <a:r>
              <a:rPr lang="en-GB" dirty="0"/>
              <a:t>Developed through global collaboration from an interdisciplinary team, the Complex Systems Toolkit reflects expertise across academia and industry and is shaped to evolve through community input and feedback.</a:t>
            </a:r>
          </a:p>
          <a:p>
            <a:pPr lvl="0"/>
            <a:r>
              <a:rPr lang="en-GB" dirty="0"/>
              <a:t>Engineering educators will find the toolkit accessible and easy to use regardless of their level of experience teaching complex systems concepts.</a:t>
            </a:r>
          </a:p>
          <a:p>
            <a:pPr>
              <a:spcAft>
                <a:spcPts val="800"/>
              </a:spcAft>
            </a:pPr>
            <a:endParaRPr lang="en-US" sz="1600" dirty="0">
              <a:effectLst/>
            </a:endParaRPr>
          </a:p>
        </p:txBody>
      </p:sp>
      <p:grpSp>
        <p:nvGrpSpPr>
          <p:cNvPr id="13" name="Group 12">
            <a:extLst>
              <a:ext uri="{FF2B5EF4-FFF2-40B4-BE49-F238E27FC236}">
                <a16:creationId xmlns:a16="http://schemas.microsoft.com/office/drawing/2014/main" id="{DC2B628D-7717-5BD4-EAB1-08FC32F80EC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2068638" y="0"/>
            <a:ext cx="123362" cy="6858000"/>
            <a:chOff x="12068638" y="0"/>
            <a:chExt cx="123362" cy="6858000"/>
          </a:xfrm>
        </p:grpSpPr>
        <p:sp>
          <p:nvSpPr>
            <p:cNvPr id="14" name="Rectangle 13">
              <a:extLst>
                <a:ext uri="{FF2B5EF4-FFF2-40B4-BE49-F238E27FC236}">
                  <a16:creationId xmlns:a16="http://schemas.microsoft.com/office/drawing/2014/main" id="{6FCD5E7B-037F-2ACD-1BA8-CBD1BD3AC6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B8565DD6-2E8E-D000-A267-A388D995AB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3527553"/>
              <a:ext cx="123362" cy="3330447"/>
            </a:xfrm>
            <a:prstGeom prst="rect">
              <a:avLst/>
            </a:prstGeom>
            <a:gradFill>
              <a:gsLst>
                <a:gs pos="19000">
                  <a:schemeClr val="accent5">
                    <a:lumMod val="60000"/>
                    <a:lumOff val="40000"/>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099764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B650B53-7AAF-BF05-8141-4928361972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B08AEF-6D89-CDB2-AC7B-05944C4E08CD}"/>
              </a:ext>
            </a:extLst>
          </p:cNvPr>
          <p:cNvSpPr>
            <a:spLocks noGrp="1"/>
          </p:cNvSpPr>
          <p:nvPr>
            <p:ph type="title"/>
          </p:nvPr>
        </p:nvSpPr>
        <p:spPr>
          <a:xfrm>
            <a:off x="838200" y="1060682"/>
            <a:ext cx="3687041" cy="2368317"/>
          </a:xfrm>
        </p:spPr>
        <p:txBody>
          <a:bodyPr vert="horz" lIns="91440" tIns="45720" rIns="91440" bIns="45720" rtlCol="0" anchor="t">
            <a:normAutofit/>
          </a:bodyPr>
          <a:lstStyle/>
          <a:p>
            <a:r>
              <a:rPr lang="en-US" sz="3200" b="1" kern="1200" dirty="0">
                <a:solidFill>
                  <a:schemeClr val="tx1"/>
                </a:solidFill>
                <a:latin typeface="+mj-lt"/>
                <a:ea typeface="+mj-ea"/>
                <a:cs typeface="+mj-cs"/>
              </a:rPr>
              <a:t>GET INVOLVED!</a:t>
            </a:r>
            <a:endParaRPr lang="en-US" sz="3200" kern="1200" dirty="0">
              <a:solidFill>
                <a:schemeClr val="tx1"/>
              </a:solidFill>
              <a:latin typeface="+mj-lt"/>
              <a:ea typeface="+mj-ea"/>
              <a:cs typeface="+mj-cs"/>
            </a:endParaRPr>
          </a:p>
        </p:txBody>
      </p:sp>
      <p:pic>
        <p:nvPicPr>
          <p:cNvPr id="8" name="Content Placeholder 7" descr="A logo with colorful circles and lines&#10;&#10;AI-generated content may be incorrect.">
            <a:extLst>
              <a:ext uri="{FF2B5EF4-FFF2-40B4-BE49-F238E27FC236}">
                <a16:creationId xmlns:a16="http://schemas.microsoft.com/office/drawing/2014/main" id="{C2C6131F-2F37-F0B5-7109-D32224D016D7}"/>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857249" y="3662979"/>
            <a:ext cx="3648941" cy="1824470"/>
          </a:xfrm>
          <a:prstGeom prst="rect">
            <a:avLst/>
          </a:prstGeom>
        </p:spPr>
      </p:pic>
      <p:sp>
        <p:nvSpPr>
          <p:cNvPr id="4" name="Content Placeholder 3">
            <a:extLst>
              <a:ext uri="{FF2B5EF4-FFF2-40B4-BE49-F238E27FC236}">
                <a16:creationId xmlns:a16="http://schemas.microsoft.com/office/drawing/2014/main" id="{E0175749-4383-3CB9-50E1-CD8D17308A81}"/>
              </a:ext>
            </a:extLst>
          </p:cNvPr>
          <p:cNvSpPr>
            <a:spLocks noGrp="1"/>
          </p:cNvSpPr>
          <p:nvPr>
            <p:ph sz="half" idx="2"/>
          </p:nvPr>
        </p:nvSpPr>
        <p:spPr>
          <a:xfrm>
            <a:off x="5348086" y="1520889"/>
            <a:ext cx="6549872" cy="5041275"/>
          </a:xfrm>
        </p:spPr>
        <p:txBody>
          <a:bodyPr vert="horz" lIns="91440" tIns="45720" rIns="91440" bIns="45720" rtlCol="0">
            <a:normAutofit/>
          </a:bodyPr>
          <a:lstStyle/>
          <a:p>
            <a:r>
              <a:rPr lang="en-GB" u="sng" dirty="0"/>
              <a:t> epc.ac.uk/complex-systems-toolkit</a:t>
            </a:r>
          </a:p>
          <a:p>
            <a:pPr marL="0" indent="0">
              <a:spcAft>
                <a:spcPts val="800"/>
              </a:spcAft>
              <a:buNone/>
            </a:pPr>
            <a:endParaRPr lang="en-US" sz="1600" dirty="0">
              <a:effectLst/>
            </a:endParaRPr>
          </a:p>
          <a:p>
            <a:pPr marL="0" indent="0">
              <a:spcAft>
                <a:spcPts val="800"/>
              </a:spcAft>
              <a:buNone/>
            </a:pPr>
            <a:endParaRPr lang="en-US" sz="1600" dirty="0"/>
          </a:p>
          <a:p>
            <a:pPr marL="0" indent="0">
              <a:spcAft>
                <a:spcPts val="800"/>
              </a:spcAft>
              <a:buNone/>
            </a:pPr>
            <a:endParaRPr lang="en-US" sz="1600" dirty="0">
              <a:effectLst/>
            </a:endParaRPr>
          </a:p>
        </p:txBody>
      </p:sp>
      <p:grpSp>
        <p:nvGrpSpPr>
          <p:cNvPr id="13" name="Group 12">
            <a:extLst>
              <a:ext uri="{FF2B5EF4-FFF2-40B4-BE49-F238E27FC236}">
                <a16:creationId xmlns:a16="http://schemas.microsoft.com/office/drawing/2014/main" id="{9CA5CEE9-DB2A-04D3-544B-9ABD0F3414B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2068638" y="0"/>
            <a:ext cx="123362" cy="6858000"/>
            <a:chOff x="12068638" y="0"/>
            <a:chExt cx="123362" cy="6858000"/>
          </a:xfrm>
        </p:grpSpPr>
        <p:sp>
          <p:nvSpPr>
            <p:cNvPr id="14" name="Rectangle 13">
              <a:extLst>
                <a:ext uri="{FF2B5EF4-FFF2-40B4-BE49-F238E27FC236}">
                  <a16:creationId xmlns:a16="http://schemas.microsoft.com/office/drawing/2014/main" id="{589C62D8-5C8B-2BEE-D7D2-382047C6D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06C9049-4E3F-BEB4-768A-2A392B32BC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3527553"/>
              <a:ext cx="123362" cy="3330447"/>
            </a:xfrm>
            <a:prstGeom prst="rect">
              <a:avLst/>
            </a:prstGeom>
            <a:gradFill>
              <a:gsLst>
                <a:gs pos="19000">
                  <a:schemeClr val="accent5">
                    <a:lumMod val="60000"/>
                    <a:lumOff val="40000"/>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5" name="Picture 4" descr="A qr code with a white background&#10;&#10;AI-generated content may be incorrect.">
            <a:extLst>
              <a:ext uri="{FF2B5EF4-FFF2-40B4-BE49-F238E27FC236}">
                <a16:creationId xmlns:a16="http://schemas.microsoft.com/office/drawing/2014/main" id="{25AFF4DE-76B3-EC57-3F30-8EC49FCFB42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7263" y="2485212"/>
            <a:ext cx="3099353" cy="3112627"/>
          </a:xfrm>
          <a:prstGeom prst="rect">
            <a:avLst/>
          </a:prstGeom>
        </p:spPr>
      </p:pic>
    </p:spTree>
    <p:extLst>
      <p:ext uri="{BB962C8B-B14F-4D97-AF65-F5344CB8AC3E}">
        <p14:creationId xmlns:p14="http://schemas.microsoft.com/office/powerpoint/2010/main" val="25192436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322</Words>
  <Application>Microsoft Office PowerPoint</Application>
  <PresentationFormat>Widescreen</PresentationFormat>
  <Paragraphs>16</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WHY?...</vt:lpstr>
      <vt:lpstr>WHY?</vt:lpstr>
      <vt:lpstr>WHAT?</vt:lpstr>
      <vt:lpstr>HOW?</vt:lpstr>
      <vt:lpstr>GET INVOLVED!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Wendy Attwell</dc:creator>
  <cp:lastModifiedBy>Wendy -</cp:lastModifiedBy>
  <cp:revision>7</cp:revision>
  <dcterms:created xsi:type="dcterms:W3CDTF">2023-07-18T10:05:15Z</dcterms:created>
  <dcterms:modified xsi:type="dcterms:W3CDTF">2025-11-30T10:23:49Z</dcterms:modified>
</cp:coreProperties>
</file>