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319" r:id="rId2"/>
    <p:sldId id="304" r:id="rId3"/>
    <p:sldId id="305" r:id="rId4"/>
    <p:sldId id="301" r:id="rId5"/>
    <p:sldId id="326" r:id="rId6"/>
    <p:sldId id="311" r:id="rId7"/>
    <p:sldId id="281" r:id="rId8"/>
    <p:sldId id="282" r:id="rId9"/>
    <p:sldId id="283" r:id="rId10"/>
    <p:sldId id="284" r:id="rId11"/>
    <p:sldId id="285" r:id="rId12"/>
    <p:sldId id="286" r:id="rId13"/>
    <p:sldId id="327" r:id="rId14"/>
    <p:sldId id="293" r:id="rId15"/>
    <p:sldId id="288" r:id="rId16"/>
    <p:sldId id="295" r:id="rId17"/>
    <p:sldId id="314" r:id="rId18"/>
    <p:sldId id="315" r:id="rId19"/>
    <p:sldId id="316" r:id="rId20"/>
    <p:sldId id="296" r:id="rId21"/>
    <p:sldId id="298" r:id="rId22"/>
    <p:sldId id="317" r:id="rId23"/>
    <p:sldId id="318" r:id="rId24"/>
    <p:sldId id="291" r:id="rId25"/>
    <p:sldId id="297" r:id="rId26"/>
    <p:sldId id="289" r:id="rId27"/>
    <p:sldId id="328" r:id="rId28"/>
    <p:sldId id="287" r:id="rId29"/>
    <p:sldId id="321" r:id="rId30"/>
    <p:sldId id="320" r:id="rId31"/>
    <p:sldId id="329" r:id="rId32"/>
    <p:sldId id="322" r:id="rId33"/>
    <p:sldId id="324" r:id="rId34"/>
    <p:sldId id="323" r:id="rId35"/>
    <p:sldId id="294" r:id="rId36"/>
    <p:sldId id="330" r:id="rId37"/>
  </p:sldIdLst>
  <p:sldSz cx="12192000" cy="6858000"/>
  <p:notesSz cx="7104063" cy="10234613"/>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578" userDrawn="1">
          <p15:clr>
            <a:srgbClr val="A4A3A4"/>
          </p15:clr>
        </p15:guide>
        <p15:guide id="2" orient="horz" pos="1706" userDrawn="1">
          <p15:clr>
            <a:srgbClr val="A4A3A4"/>
          </p15:clr>
        </p15:guide>
        <p15:guide id="3" orient="horz" pos="2840" userDrawn="1">
          <p15:clr>
            <a:srgbClr val="A4A3A4"/>
          </p15:clr>
        </p15:guide>
        <p15:guide id="4" orient="horz" pos="3884" userDrawn="1">
          <p15:clr>
            <a:srgbClr val="A4A3A4"/>
          </p15:clr>
        </p15:guide>
        <p15:guide id="5" pos="277" userDrawn="1">
          <p15:clr>
            <a:srgbClr val="A4A3A4"/>
          </p15:clr>
        </p15:guide>
        <p15:guide id="6" pos="2691" userDrawn="1">
          <p15:clr>
            <a:srgbClr val="A4A3A4"/>
          </p15:clr>
        </p15:guide>
        <p15:guide id="7" pos="7408" userDrawn="1">
          <p15:clr>
            <a:srgbClr val="A4A3A4"/>
          </p15:clr>
        </p15:guide>
        <p15:guide id="8" pos="498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CC00"/>
    <a:srgbClr val="000000"/>
    <a:srgbClr val="FFFF00"/>
    <a:srgbClr val="6E6E6E"/>
    <a:srgbClr val="FF3399"/>
    <a:srgbClr val="FFF2E5"/>
    <a:srgbClr val="877F77"/>
    <a:srgbClr val="CC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9E7FAE-6509-402F-AC31-BFB744A56A60}" v="152" dt="2025-10-31T22:18:31.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82" d="100"/>
          <a:sy n="82" d="100"/>
        </p:scale>
        <p:origin x="720" y="72"/>
      </p:cViewPr>
      <p:guideLst>
        <p:guide orient="horz" pos="578"/>
        <p:guide orient="horz" pos="1706"/>
        <p:guide orient="horz" pos="2840"/>
        <p:guide orient="horz" pos="3884"/>
        <p:guide pos="277"/>
        <p:guide pos="2691"/>
        <p:guide pos="7408"/>
        <p:guide pos="498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366"/>
    </p:cViewPr>
  </p:sorterViewPr>
  <p:notesViewPr>
    <p:cSldViewPr snapToGrid="0">
      <p:cViewPr varScale="1">
        <p:scale>
          <a:sx n="73" d="100"/>
          <a:sy n="73" d="100"/>
        </p:scale>
        <p:origin x="3996"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mmermann, Nici" userId="7b1b39df-623c-4ef6-987f-47a88f9b4fac" providerId="ADAL" clId="{2B93C5F4-0DC8-43DB-8DF6-B6B0EA673D9A}"/>
    <pc:docChg chg="undo redo custSel addSld delSld modSld sldOrd modMainMaster">
      <pc:chgData name="Zimmermann, Nici" userId="7b1b39df-623c-4ef6-987f-47a88f9b4fac" providerId="ADAL" clId="{2B93C5F4-0DC8-43DB-8DF6-B6B0EA673D9A}" dt="2025-10-31T22:19:33.663" v="2973" actId="47"/>
      <pc:docMkLst>
        <pc:docMk/>
      </pc:docMkLst>
      <pc:sldChg chg="del">
        <pc:chgData name="Zimmermann, Nici" userId="7b1b39df-623c-4ef6-987f-47a88f9b4fac" providerId="ADAL" clId="{2B93C5F4-0DC8-43DB-8DF6-B6B0EA673D9A}" dt="2025-10-31T22:19:33.663" v="2973" actId="47"/>
        <pc:sldMkLst>
          <pc:docMk/>
          <pc:sldMk cId="0" sldId="259"/>
        </pc:sldMkLst>
      </pc:sldChg>
      <pc:sldChg chg="addSp delSp modSp mod modShow">
        <pc:chgData name="Zimmermann, Nici" userId="7b1b39df-623c-4ef6-987f-47a88f9b4fac" providerId="ADAL" clId="{2B93C5F4-0DC8-43DB-8DF6-B6B0EA673D9A}" dt="2025-10-31T20:37:56.140" v="1501" actId="729"/>
        <pc:sldMkLst>
          <pc:docMk/>
          <pc:sldMk cId="2176866310" sldId="281"/>
        </pc:sldMkLst>
        <pc:spChg chg="add del mod">
          <ac:chgData name="Zimmermann, Nici" userId="7b1b39df-623c-4ef6-987f-47a88f9b4fac" providerId="ADAL" clId="{2B93C5F4-0DC8-43DB-8DF6-B6B0EA673D9A}" dt="2025-10-31T20:36:36.230" v="1493" actId="21"/>
          <ac:spMkLst>
            <pc:docMk/>
            <pc:sldMk cId="2176866310" sldId="281"/>
            <ac:spMk id="3" creationId="{721A1700-966F-8F1C-8299-A5391D96D1DF}"/>
          </ac:spMkLst>
        </pc:spChg>
        <pc:spChg chg="mod">
          <ac:chgData name="Zimmermann, Nici" userId="7b1b39df-623c-4ef6-987f-47a88f9b4fac" providerId="ADAL" clId="{2B93C5F4-0DC8-43DB-8DF6-B6B0EA673D9A}" dt="2025-10-31T20:22:49.004" v="661" actId="20577"/>
          <ac:spMkLst>
            <pc:docMk/>
            <pc:sldMk cId="2176866310" sldId="281"/>
            <ac:spMk id="5" creationId="{00000000-0000-0000-0000-000000000000}"/>
          </ac:spMkLst>
        </pc:spChg>
      </pc:sldChg>
      <pc:sldChg chg="modSp mod modShow">
        <pc:chgData name="Zimmermann, Nici" userId="7b1b39df-623c-4ef6-987f-47a88f9b4fac" providerId="ADAL" clId="{2B93C5F4-0DC8-43DB-8DF6-B6B0EA673D9A}" dt="2025-10-31T20:37:56.140" v="1501" actId="729"/>
        <pc:sldMkLst>
          <pc:docMk/>
          <pc:sldMk cId="2572354280" sldId="282"/>
        </pc:sldMkLst>
        <pc:spChg chg="mod">
          <ac:chgData name="Zimmermann, Nici" userId="7b1b39df-623c-4ef6-987f-47a88f9b4fac" providerId="ADAL" clId="{2B93C5F4-0DC8-43DB-8DF6-B6B0EA673D9A}" dt="2025-10-31T20:25:05.729" v="798" actId="20577"/>
          <ac:spMkLst>
            <pc:docMk/>
            <pc:sldMk cId="2572354280" sldId="282"/>
            <ac:spMk id="5" creationId="{00000000-0000-0000-0000-000000000000}"/>
          </ac:spMkLst>
        </pc:spChg>
      </pc:sldChg>
      <pc:sldChg chg="modSp mod modShow">
        <pc:chgData name="Zimmermann, Nici" userId="7b1b39df-623c-4ef6-987f-47a88f9b4fac" providerId="ADAL" clId="{2B93C5F4-0DC8-43DB-8DF6-B6B0EA673D9A}" dt="2025-10-31T20:37:56.140" v="1501" actId="729"/>
        <pc:sldMkLst>
          <pc:docMk/>
          <pc:sldMk cId="905856807" sldId="283"/>
        </pc:sldMkLst>
        <pc:spChg chg="mod">
          <ac:chgData name="Zimmermann, Nici" userId="7b1b39df-623c-4ef6-987f-47a88f9b4fac" providerId="ADAL" clId="{2B93C5F4-0DC8-43DB-8DF6-B6B0EA673D9A}" dt="2025-10-31T20:27:58.359" v="1006" actId="20577"/>
          <ac:spMkLst>
            <pc:docMk/>
            <pc:sldMk cId="905856807" sldId="283"/>
            <ac:spMk id="5" creationId="{00000000-0000-0000-0000-000000000000}"/>
          </ac:spMkLst>
        </pc:spChg>
      </pc:sldChg>
      <pc:sldChg chg="modSp mod modShow">
        <pc:chgData name="Zimmermann, Nici" userId="7b1b39df-623c-4ef6-987f-47a88f9b4fac" providerId="ADAL" clId="{2B93C5F4-0DC8-43DB-8DF6-B6B0EA673D9A}" dt="2025-10-31T20:37:56.140" v="1501" actId="729"/>
        <pc:sldMkLst>
          <pc:docMk/>
          <pc:sldMk cId="3264461385" sldId="284"/>
        </pc:sldMkLst>
        <pc:spChg chg="mod">
          <ac:chgData name="Zimmermann, Nici" userId="7b1b39df-623c-4ef6-987f-47a88f9b4fac" providerId="ADAL" clId="{2B93C5F4-0DC8-43DB-8DF6-B6B0EA673D9A}" dt="2025-10-31T20:31:33.872" v="1071" actId="20577"/>
          <ac:spMkLst>
            <pc:docMk/>
            <pc:sldMk cId="3264461385" sldId="284"/>
            <ac:spMk id="5" creationId="{00000000-0000-0000-0000-000000000000}"/>
          </ac:spMkLst>
        </pc:spChg>
      </pc:sldChg>
      <pc:sldChg chg="modSp mod modShow">
        <pc:chgData name="Zimmermann, Nici" userId="7b1b39df-623c-4ef6-987f-47a88f9b4fac" providerId="ADAL" clId="{2B93C5F4-0DC8-43DB-8DF6-B6B0EA673D9A}" dt="2025-10-31T20:37:56.140" v="1501" actId="729"/>
        <pc:sldMkLst>
          <pc:docMk/>
          <pc:sldMk cId="3806550373" sldId="285"/>
        </pc:sldMkLst>
        <pc:spChg chg="mod">
          <ac:chgData name="Zimmermann, Nici" userId="7b1b39df-623c-4ef6-987f-47a88f9b4fac" providerId="ADAL" clId="{2B93C5F4-0DC8-43DB-8DF6-B6B0EA673D9A}" dt="2025-10-31T20:34:24.425" v="1342" actId="20577"/>
          <ac:spMkLst>
            <pc:docMk/>
            <pc:sldMk cId="3806550373" sldId="285"/>
            <ac:spMk id="5" creationId="{00000000-0000-0000-0000-000000000000}"/>
          </ac:spMkLst>
        </pc:spChg>
      </pc:sldChg>
      <pc:sldChg chg="addSp delSp modSp mod modClrScheme chgLayout">
        <pc:chgData name="Zimmermann, Nici" userId="7b1b39df-623c-4ef6-987f-47a88f9b4fac" providerId="ADAL" clId="{2B93C5F4-0DC8-43DB-8DF6-B6B0EA673D9A}" dt="2025-10-31T20:47:17.845" v="1915" actId="20577"/>
        <pc:sldMkLst>
          <pc:docMk/>
          <pc:sldMk cId="1260654570" sldId="286"/>
        </pc:sldMkLst>
        <pc:spChg chg="mod ord">
          <ac:chgData name="Zimmermann, Nici" userId="7b1b39df-623c-4ef6-987f-47a88f9b4fac" providerId="ADAL" clId="{2B93C5F4-0DC8-43DB-8DF6-B6B0EA673D9A}" dt="2025-10-31T20:34:39.588" v="1343" actId="700"/>
          <ac:spMkLst>
            <pc:docMk/>
            <pc:sldMk cId="1260654570" sldId="286"/>
            <ac:spMk id="2" creationId="{00000000-0000-0000-0000-000000000000}"/>
          </ac:spMkLst>
        </pc:spChg>
        <pc:spChg chg="add mod ord">
          <ac:chgData name="Zimmermann, Nici" userId="7b1b39df-623c-4ef6-987f-47a88f9b4fac" providerId="ADAL" clId="{2B93C5F4-0DC8-43DB-8DF6-B6B0EA673D9A}" dt="2025-10-31T20:47:17.845" v="1915" actId="20577"/>
          <ac:spMkLst>
            <pc:docMk/>
            <pc:sldMk cId="1260654570" sldId="286"/>
            <ac:spMk id="3" creationId="{FD960A64-3199-3F53-EEF2-9EBCABAB5969}"/>
          </ac:spMkLst>
        </pc:spChg>
        <pc:spChg chg="mod ord">
          <ac:chgData name="Zimmermann, Nici" userId="7b1b39df-623c-4ef6-987f-47a88f9b4fac" providerId="ADAL" clId="{2B93C5F4-0DC8-43DB-8DF6-B6B0EA673D9A}" dt="2025-10-31T20:34:39.588" v="1343" actId="700"/>
          <ac:spMkLst>
            <pc:docMk/>
            <pc:sldMk cId="1260654570" sldId="286"/>
            <ac:spMk id="4" creationId="{00000000-0000-0000-0000-000000000000}"/>
          </ac:spMkLst>
        </pc:spChg>
        <pc:spChg chg="del">
          <ac:chgData name="Zimmermann, Nici" userId="7b1b39df-623c-4ef6-987f-47a88f9b4fac" providerId="ADAL" clId="{2B93C5F4-0DC8-43DB-8DF6-B6B0EA673D9A}" dt="2025-10-31T20:39:08.997" v="1503" actId="478"/>
          <ac:spMkLst>
            <pc:docMk/>
            <pc:sldMk cId="1260654570" sldId="286"/>
            <ac:spMk id="5" creationId="{00000000-0000-0000-0000-000000000000}"/>
          </ac:spMkLst>
        </pc:spChg>
        <pc:spChg chg="del">
          <ac:chgData name="Zimmermann, Nici" userId="7b1b39df-623c-4ef6-987f-47a88f9b4fac" providerId="ADAL" clId="{2B93C5F4-0DC8-43DB-8DF6-B6B0EA673D9A}" dt="2025-10-31T20:39:08.997" v="1503" actId="478"/>
          <ac:spMkLst>
            <pc:docMk/>
            <pc:sldMk cId="1260654570" sldId="286"/>
            <ac:spMk id="6" creationId="{00000000-0000-0000-0000-000000000000}"/>
          </ac:spMkLst>
        </pc:spChg>
        <pc:spChg chg="add mod">
          <ac:chgData name="Zimmermann, Nici" userId="7b1b39df-623c-4ef6-987f-47a88f9b4fac" providerId="ADAL" clId="{2B93C5F4-0DC8-43DB-8DF6-B6B0EA673D9A}" dt="2025-10-31T20:39:10.026" v="1504"/>
          <ac:spMkLst>
            <pc:docMk/>
            <pc:sldMk cId="1260654570" sldId="286"/>
            <ac:spMk id="7" creationId="{20DC33AC-4114-DC9E-0CCC-489DC66E5853}"/>
          </ac:spMkLst>
        </pc:spChg>
      </pc:sldChg>
      <pc:sldChg chg="addSp delSp modSp mod chgLayout">
        <pc:chgData name="Zimmermann, Nici" userId="7b1b39df-623c-4ef6-987f-47a88f9b4fac" providerId="ADAL" clId="{2B93C5F4-0DC8-43DB-8DF6-B6B0EA673D9A}" dt="2025-10-31T22:01:55.345" v="2756"/>
        <pc:sldMkLst>
          <pc:docMk/>
          <pc:sldMk cId="2997177224" sldId="287"/>
        </pc:sldMkLst>
        <pc:spChg chg="mod ord">
          <ac:chgData name="Zimmermann, Nici" userId="7b1b39df-623c-4ef6-987f-47a88f9b4fac" providerId="ADAL" clId="{2B93C5F4-0DC8-43DB-8DF6-B6B0EA673D9A}" dt="2025-10-31T22:01:04.083" v="2698" actId="6264"/>
          <ac:spMkLst>
            <pc:docMk/>
            <pc:sldMk cId="2997177224" sldId="287"/>
            <ac:spMk id="2" creationId="{00000000-0000-0000-0000-000000000000}"/>
          </ac:spMkLst>
        </pc:spChg>
        <pc:spChg chg="mod ord">
          <ac:chgData name="Zimmermann, Nici" userId="7b1b39df-623c-4ef6-987f-47a88f9b4fac" providerId="ADAL" clId="{2B93C5F4-0DC8-43DB-8DF6-B6B0EA673D9A}" dt="2025-10-31T22:01:55.345" v="2756"/>
          <ac:spMkLst>
            <pc:docMk/>
            <pc:sldMk cId="2997177224" sldId="287"/>
            <ac:spMk id="3" creationId="{00000000-0000-0000-0000-000000000000}"/>
          </ac:spMkLst>
        </pc:spChg>
        <pc:spChg chg="mod ord">
          <ac:chgData name="Zimmermann, Nici" userId="7b1b39df-623c-4ef6-987f-47a88f9b4fac" providerId="ADAL" clId="{2B93C5F4-0DC8-43DB-8DF6-B6B0EA673D9A}" dt="2025-10-31T22:01:04.083" v="2698" actId="6264"/>
          <ac:spMkLst>
            <pc:docMk/>
            <pc:sldMk cId="2997177224" sldId="287"/>
            <ac:spMk id="4" creationId="{00000000-0000-0000-0000-000000000000}"/>
          </ac:spMkLst>
        </pc:spChg>
        <pc:spChg chg="add del mod">
          <ac:chgData name="Zimmermann, Nici" userId="7b1b39df-623c-4ef6-987f-47a88f9b4fac" providerId="ADAL" clId="{2B93C5F4-0DC8-43DB-8DF6-B6B0EA673D9A}" dt="2025-10-31T22:01:04.083" v="2698" actId="6264"/>
          <ac:spMkLst>
            <pc:docMk/>
            <pc:sldMk cId="2997177224" sldId="287"/>
            <ac:spMk id="5" creationId="{566D3BAC-0FF8-72F8-83EB-894BEFE333E6}"/>
          </ac:spMkLst>
        </pc:spChg>
        <pc:spChg chg="add del mod">
          <ac:chgData name="Zimmermann, Nici" userId="7b1b39df-623c-4ef6-987f-47a88f9b4fac" providerId="ADAL" clId="{2B93C5F4-0DC8-43DB-8DF6-B6B0EA673D9A}" dt="2025-10-31T22:01:04.083" v="2698" actId="6264"/>
          <ac:spMkLst>
            <pc:docMk/>
            <pc:sldMk cId="2997177224" sldId="287"/>
            <ac:spMk id="6" creationId="{403F543F-9CFD-B52F-A9DD-3965CFFA799D}"/>
          </ac:spMkLst>
        </pc:spChg>
        <pc:spChg chg="add del mod">
          <ac:chgData name="Zimmermann, Nici" userId="7b1b39df-623c-4ef6-987f-47a88f9b4fac" providerId="ADAL" clId="{2B93C5F4-0DC8-43DB-8DF6-B6B0EA673D9A}" dt="2025-10-31T22:01:04.083" v="2698" actId="6264"/>
          <ac:spMkLst>
            <pc:docMk/>
            <pc:sldMk cId="2997177224" sldId="287"/>
            <ac:spMk id="8" creationId="{52E1D8B4-4311-E0A7-35A4-FE03FA12097B}"/>
          </ac:spMkLst>
        </pc:spChg>
      </pc:sldChg>
      <pc:sldChg chg="addSp modSp mod ord modShow">
        <pc:chgData name="Zimmermann, Nici" userId="7b1b39df-623c-4ef6-987f-47a88f9b4fac" providerId="ADAL" clId="{2B93C5F4-0DC8-43DB-8DF6-B6B0EA673D9A}" dt="2025-10-31T21:42:27.026" v="2596" actId="1076"/>
        <pc:sldMkLst>
          <pc:docMk/>
          <pc:sldMk cId="3797380517" sldId="288"/>
        </pc:sldMkLst>
        <pc:spChg chg="mod">
          <ac:chgData name="Zimmermann, Nici" userId="7b1b39df-623c-4ef6-987f-47a88f9b4fac" providerId="ADAL" clId="{2B93C5F4-0DC8-43DB-8DF6-B6B0EA673D9A}" dt="2025-10-31T20:58:09.825" v="2438" actId="20577"/>
          <ac:spMkLst>
            <pc:docMk/>
            <pc:sldMk cId="3797380517" sldId="288"/>
            <ac:spMk id="2" creationId="{00000000-0000-0000-0000-000000000000}"/>
          </ac:spMkLst>
        </pc:spChg>
        <pc:spChg chg="add mod">
          <ac:chgData name="Zimmermann, Nici" userId="7b1b39df-623c-4ef6-987f-47a88f9b4fac" providerId="ADAL" clId="{2B93C5F4-0DC8-43DB-8DF6-B6B0EA673D9A}" dt="2025-10-31T21:42:27.026" v="2596" actId="1076"/>
          <ac:spMkLst>
            <pc:docMk/>
            <pc:sldMk cId="3797380517" sldId="288"/>
            <ac:spMk id="5" creationId="{524933C7-3DBD-DD5C-9137-16AC297EDC24}"/>
          </ac:spMkLst>
        </pc:spChg>
      </pc:sldChg>
      <pc:sldChg chg="modSp mod ord modShow">
        <pc:chgData name="Zimmermann, Nici" userId="7b1b39df-623c-4ef6-987f-47a88f9b4fac" providerId="ADAL" clId="{2B93C5F4-0DC8-43DB-8DF6-B6B0EA673D9A}" dt="2025-10-31T21:59:23.863" v="2652" actId="20577"/>
        <pc:sldMkLst>
          <pc:docMk/>
          <pc:sldMk cId="3553276040" sldId="289"/>
        </pc:sldMkLst>
        <pc:spChg chg="mod">
          <ac:chgData name="Zimmermann, Nici" userId="7b1b39df-623c-4ef6-987f-47a88f9b4fac" providerId="ADAL" clId="{2B93C5F4-0DC8-43DB-8DF6-B6B0EA673D9A}" dt="2025-10-31T21:59:23.863" v="2652" actId="20577"/>
          <ac:spMkLst>
            <pc:docMk/>
            <pc:sldMk cId="3553276040" sldId="289"/>
            <ac:spMk id="6" creationId="{86EE9292-E8FC-4322-9696-58EA2B3F7400}"/>
          </ac:spMkLst>
        </pc:spChg>
      </pc:sldChg>
      <pc:sldChg chg="modSp mod ord modShow">
        <pc:chgData name="Zimmermann, Nici" userId="7b1b39df-623c-4ef6-987f-47a88f9b4fac" providerId="ADAL" clId="{2B93C5F4-0DC8-43DB-8DF6-B6B0EA673D9A}" dt="2025-10-31T21:47:59.759" v="2631" actId="20577"/>
        <pc:sldMkLst>
          <pc:docMk/>
          <pc:sldMk cId="619243489" sldId="291"/>
        </pc:sldMkLst>
        <pc:spChg chg="mod">
          <ac:chgData name="Zimmermann, Nici" userId="7b1b39df-623c-4ef6-987f-47a88f9b4fac" providerId="ADAL" clId="{2B93C5F4-0DC8-43DB-8DF6-B6B0EA673D9A}" dt="2025-10-31T21:47:59.759" v="2631" actId="20577"/>
          <ac:spMkLst>
            <pc:docMk/>
            <pc:sldMk cId="619243489" sldId="291"/>
            <ac:spMk id="6" creationId="{E912B703-3129-4A00-9201-7CE26CD8CABE}"/>
          </ac:spMkLst>
        </pc:spChg>
      </pc:sldChg>
      <pc:sldChg chg="modSp mod">
        <pc:chgData name="Zimmermann, Nici" userId="7b1b39df-623c-4ef6-987f-47a88f9b4fac" providerId="ADAL" clId="{2B93C5F4-0DC8-43DB-8DF6-B6B0EA673D9A}" dt="2025-10-31T22:00:36.582" v="2689" actId="20577"/>
        <pc:sldMkLst>
          <pc:docMk/>
          <pc:sldMk cId="109361483" sldId="293"/>
        </pc:sldMkLst>
        <pc:spChg chg="mod">
          <ac:chgData name="Zimmermann, Nici" userId="7b1b39df-623c-4ef6-987f-47a88f9b4fac" providerId="ADAL" clId="{2B93C5F4-0DC8-43DB-8DF6-B6B0EA673D9A}" dt="2025-10-31T19:31:47.869" v="611" actId="313"/>
          <ac:spMkLst>
            <pc:docMk/>
            <pc:sldMk cId="109361483" sldId="293"/>
            <ac:spMk id="2" creationId="{00000000-0000-0000-0000-000000000000}"/>
          </ac:spMkLst>
        </pc:spChg>
        <pc:spChg chg="mod">
          <ac:chgData name="Zimmermann, Nici" userId="7b1b39df-623c-4ef6-987f-47a88f9b4fac" providerId="ADAL" clId="{2B93C5F4-0DC8-43DB-8DF6-B6B0EA673D9A}" dt="2025-10-31T22:00:36.582" v="2689" actId="20577"/>
          <ac:spMkLst>
            <pc:docMk/>
            <pc:sldMk cId="109361483" sldId="293"/>
            <ac:spMk id="3" creationId="{00000000-0000-0000-0000-000000000000}"/>
          </ac:spMkLst>
        </pc:spChg>
        <pc:spChg chg="mod">
          <ac:chgData name="Zimmermann, Nici" userId="7b1b39df-623c-4ef6-987f-47a88f9b4fac" providerId="ADAL" clId="{2B93C5F4-0DC8-43DB-8DF6-B6B0EA673D9A}" dt="2025-10-31T19:31:33.838" v="610" actId="790"/>
          <ac:spMkLst>
            <pc:docMk/>
            <pc:sldMk cId="109361483" sldId="293"/>
            <ac:spMk id="4" creationId="{00000000-0000-0000-0000-000000000000}"/>
          </ac:spMkLst>
        </pc:spChg>
        <pc:spChg chg="mod">
          <ac:chgData name="Zimmermann, Nici" userId="7b1b39df-623c-4ef6-987f-47a88f9b4fac" providerId="ADAL" clId="{2B93C5F4-0DC8-43DB-8DF6-B6B0EA673D9A}" dt="2025-10-31T19:31:33.838" v="610" actId="790"/>
          <ac:spMkLst>
            <pc:docMk/>
            <pc:sldMk cId="109361483" sldId="293"/>
            <ac:spMk id="5" creationId="{F50F81B6-A599-478F-A757-1100FD8768EF}"/>
          </ac:spMkLst>
        </pc:spChg>
      </pc:sldChg>
      <pc:sldChg chg="modSp mod">
        <pc:chgData name="Zimmermann, Nici" userId="7b1b39df-623c-4ef6-987f-47a88f9b4fac" providerId="ADAL" clId="{2B93C5F4-0DC8-43DB-8DF6-B6B0EA673D9A}" dt="2025-10-31T22:19:17.878" v="2971" actId="20577"/>
        <pc:sldMkLst>
          <pc:docMk/>
          <pc:sldMk cId="2857472411" sldId="294"/>
        </pc:sldMkLst>
        <pc:spChg chg="mod">
          <ac:chgData name="Zimmermann, Nici" userId="7b1b39df-623c-4ef6-987f-47a88f9b4fac" providerId="ADAL" clId="{2B93C5F4-0DC8-43DB-8DF6-B6B0EA673D9A}" dt="2025-10-31T22:19:17.878" v="2971" actId="20577"/>
          <ac:spMkLst>
            <pc:docMk/>
            <pc:sldMk cId="2857472411" sldId="294"/>
            <ac:spMk id="2" creationId="{00000000-0000-0000-0000-000000000000}"/>
          </ac:spMkLst>
        </pc:spChg>
      </pc:sldChg>
      <pc:sldChg chg="modSp mod ord">
        <pc:chgData name="Zimmermann, Nici" userId="7b1b39df-623c-4ef6-987f-47a88f9b4fac" providerId="ADAL" clId="{2B93C5F4-0DC8-43DB-8DF6-B6B0EA673D9A}" dt="2025-10-31T21:45:06.482" v="2598" actId="20577"/>
        <pc:sldMkLst>
          <pc:docMk/>
          <pc:sldMk cId="2708214080" sldId="295"/>
        </pc:sldMkLst>
        <pc:spChg chg="mod">
          <ac:chgData name="Zimmermann, Nici" userId="7b1b39df-623c-4ef6-987f-47a88f9b4fac" providerId="ADAL" clId="{2B93C5F4-0DC8-43DB-8DF6-B6B0EA673D9A}" dt="2025-10-31T21:45:06.482" v="2598" actId="20577"/>
          <ac:spMkLst>
            <pc:docMk/>
            <pc:sldMk cId="2708214080" sldId="295"/>
            <ac:spMk id="7" creationId="{00000000-0000-0000-0000-000000000000}"/>
          </ac:spMkLst>
        </pc:spChg>
      </pc:sldChg>
      <pc:sldChg chg="modSp mod ord">
        <pc:chgData name="Zimmermann, Nici" userId="7b1b39df-623c-4ef6-987f-47a88f9b4fac" providerId="ADAL" clId="{2B93C5F4-0DC8-43DB-8DF6-B6B0EA673D9A}" dt="2025-10-31T21:45:59.187" v="2608" actId="14100"/>
        <pc:sldMkLst>
          <pc:docMk/>
          <pc:sldMk cId="2391585927" sldId="296"/>
        </pc:sldMkLst>
        <pc:spChg chg="mod">
          <ac:chgData name="Zimmermann, Nici" userId="7b1b39df-623c-4ef6-987f-47a88f9b4fac" providerId="ADAL" clId="{2B93C5F4-0DC8-43DB-8DF6-B6B0EA673D9A}" dt="2025-10-31T21:45:59.187" v="2608" actId="14100"/>
          <ac:spMkLst>
            <pc:docMk/>
            <pc:sldMk cId="2391585927" sldId="296"/>
            <ac:spMk id="7" creationId="{00000000-0000-0000-0000-000000000000}"/>
          </ac:spMkLst>
        </pc:spChg>
      </pc:sldChg>
      <pc:sldChg chg="modSp add del mod ord modShow">
        <pc:chgData name="Zimmermann, Nici" userId="7b1b39df-623c-4ef6-987f-47a88f9b4fac" providerId="ADAL" clId="{2B93C5F4-0DC8-43DB-8DF6-B6B0EA673D9A}" dt="2025-10-31T21:55:56.392" v="2646" actId="20577"/>
        <pc:sldMkLst>
          <pc:docMk/>
          <pc:sldMk cId="3977667851" sldId="297"/>
        </pc:sldMkLst>
        <pc:spChg chg="mod">
          <ac:chgData name="Zimmermann, Nici" userId="7b1b39df-623c-4ef6-987f-47a88f9b4fac" providerId="ADAL" clId="{2B93C5F4-0DC8-43DB-8DF6-B6B0EA673D9A}" dt="2025-10-31T21:55:42.410" v="2645" actId="20577"/>
          <ac:spMkLst>
            <pc:docMk/>
            <pc:sldMk cId="3977667851" sldId="297"/>
            <ac:spMk id="2" creationId="{00000000-0000-0000-0000-000000000000}"/>
          </ac:spMkLst>
        </pc:spChg>
        <pc:spChg chg="mod">
          <ac:chgData name="Zimmermann, Nici" userId="7b1b39df-623c-4ef6-987f-47a88f9b4fac" providerId="ADAL" clId="{2B93C5F4-0DC8-43DB-8DF6-B6B0EA673D9A}" dt="2025-10-31T21:55:56.392" v="2646" actId="20577"/>
          <ac:spMkLst>
            <pc:docMk/>
            <pc:sldMk cId="3977667851" sldId="297"/>
            <ac:spMk id="3" creationId="{00000000-0000-0000-0000-000000000000}"/>
          </ac:spMkLst>
        </pc:spChg>
      </pc:sldChg>
      <pc:sldChg chg="modSp mod ord">
        <pc:chgData name="Zimmermann, Nici" userId="7b1b39df-623c-4ef6-987f-47a88f9b4fac" providerId="ADAL" clId="{2B93C5F4-0DC8-43DB-8DF6-B6B0EA673D9A}" dt="2025-10-31T21:46:26.757" v="2610" actId="20577"/>
        <pc:sldMkLst>
          <pc:docMk/>
          <pc:sldMk cId="4020718682" sldId="298"/>
        </pc:sldMkLst>
        <pc:spChg chg="mod">
          <ac:chgData name="Zimmermann, Nici" userId="7b1b39df-623c-4ef6-987f-47a88f9b4fac" providerId="ADAL" clId="{2B93C5F4-0DC8-43DB-8DF6-B6B0EA673D9A}" dt="2025-10-31T21:46:26.757" v="2610" actId="20577"/>
          <ac:spMkLst>
            <pc:docMk/>
            <pc:sldMk cId="4020718682" sldId="298"/>
            <ac:spMk id="7" creationId="{00000000-0000-0000-0000-000000000000}"/>
          </ac:spMkLst>
        </pc:spChg>
      </pc:sldChg>
      <pc:sldChg chg="addSp modSp mod">
        <pc:chgData name="Zimmermann, Nici" userId="7b1b39df-623c-4ef6-987f-47a88f9b4fac" providerId="ADAL" clId="{2B93C5F4-0DC8-43DB-8DF6-B6B0EA673D9A}" dt="2025-10-31T20:56:14.026" v="2422" actId="1076"/>
        <pc:sldMkLst>
          <pc:docMk/>
          <pc:sldMk cId="3190683994" sldId="311"/>
        </pc:sldMkLst>
        <pc:spChg chg="add mod">
          <ac:chgData name="Zimmermann, Nici" userId="7b1b39df-623c-4ef6-987f-47a88f9b4fac" providerId="ADAL" clId="{2B93C5F4-0DC8-43DB-8DF6-B6B0EA673D9A}" dt="2025-10-31T20:56:04.139" v="2420" actId="1076"/>
          <ac:spMkLst>
            <pc:docMk/>
            <pc:sldMk cId="3190683994" sldId="311"/>
            <ac:spMk id="2" creationId="{EF381BBB-90FF-791D-D8C7-95D77DA31EDD}"/>
          </ac:spMkLst>
        </pc:spChg>
        <pc:spChg chg="add mod">
          <ac:chgData name="Zimmermann, Nici" userId="7b1b39df-623c-4ef6-987f-47a88f9b4fac" providerId="ADAL" clId="{2B93C5F4-0DC8-43DB-8DF6-B6B0EA673D9A}" dt="2025-10-31T20:56:14.026" v="2422" actId="1076"/>
          <ac:spMkLst>
            <pc:docMk/>
            <pc:sldMk cId="3190683994" sldId="311"/>
            <ac:spMk id="3" creationId="{721A1700-966F-8F1C-8299-A5391D96D1DF}"/>
          </ac:spMkLst>
        </pc:spChg>
        <pc:spChg chg="mod">
          <ac:chgData name="Zimmermann, Nici" userId="7b1b39df-623c-4ef6-987f-47a88f9b4fac" providerId="ADAL" clId="{2B93C5F4-0DC8-43DB-8DF6-B6B0EA673D9A}" dt="2025-10-31T19:30:29.421" v="550" actId="1076"/>
          <ac:spMkLst>
            <pc:docMk/>
            <pc:sldMk cId="3190683994" sldId="311"/>
            <ac:spMk id="6" creationId="{00000000-0000-0000-0000-000000000000}"/>
          </ac:spMkLst>
        </pc:spChg>
      </pc:sldChg>
      <pc:sldChg chg="addSp modSp del mod">
        <pc:chgData name="Zimmermann, Nici" userId="7b1b39df-623c-4ef6-987f-47a88f9b4fac" providerId="ADAL" clId="{2B93C5F4-0DC8-43DB-8DF6-B6B0EA673D9A}" dt="2025-10-31T19:30:03.225" v="547" actId="47"/>
        <pc:sldMkLst>
          <pc:docMk/>
          <pc:sldMk cId="2791034742" sldId="312"/>
        </pc:sldMkLst>
        <pc:spChg chg="add mod">
          <ac:chgData name="Zimmermann, Nici" userId="7b1b39df-623c-4ef6-987f-47a88f9b4fac" providerId="ADAL" clId="{2B93C5F4-0DC8-43DB-8DF6-B6B0EA673D9A}" dt="2025-10-31T17:47:44.118" v="191" actId="404"/>
          <ac:spMkLst>
            <pc:docMk/>
            <pc:sldMk cId="2791034742" sldId="312"/>
            <ac:spMk id="6" creationId="{E56DE9C5-DCBB-6D3B-D520-2486625B3E0F}"/>
          </ac:spMkLst>
        </pc:spChg>
        <pc:spChg chg="mod">
          <ac:chgData name="Zimmermann, Nici" userId="7b1b39df-623c-4ef6-987f-47a88f9b4fac" providerId="ADAL" clId="{2B93C5F4-0DC8-43DB-8DF6-B6B0EA673D9A}" dt="2025-10-31T17:48:02.720" v="195" actId="403"/>
          <ac:spMkLst>
            <pc:docMk/>
            <pc:sldMk cId="2791034742" sldId="312"/>
            <ac:spMk id="8" creationId="{00000000-0000-0000-0000-000000000000}"/>
          </ac:spMkLst>
        </pc:spChg>
      </pc:sldChg>
      <pc:sldChg chg="del">
        <pc:chgData name="Zimmermann, Nici" userId="7b1b39df-623c-4ef6-987f-47a88f9b4fac" providerId="ADAL" clId="{2B93C5F4-0DC8-43DB-8DF6-B6B0EA673D9A}" dt="2025-10-31T22:02:39.064" v="2759" actId="47"/>
        <pc:sldMkLst>
          <pc:docMk/>
          <pc:sldMk cId="1167898307" sldId="313"/>
        </pc:sldMkLst>
      </pc:sldChg>
      <pc:sldChg chg="modSp mod ord">
        <pc:chgData name="Zimmermann, Nici" userId="7b1b39df-623c-4ef6-987f-47a88f9b4fac" providerId="ADAL" clId="{2B93C5F4-0DC8-43DB-8DF6-B6B0EA673D9A}" dt="2025-10-31T21:45:17.933" v="2600" actId="20577"/>
        <pc:sldMkLst>
          <pc:docMk/>
          <pc:sldMk cId="4094503775" sldId="314"/>
        </pc:sldMkLst>
        <pc:spChg chg="mod">
          <ac:chgData name="Zimmermann, Nici" userId="7b1b39df-623c-4ef6-987f-47a88f9b4fac" providerId="ADAL" clId="{2B93C5F4-0DC8-43DB-8DF6-B6B0EA673D9A}" dt="2025-10-31T21:45:17.933" v="2600" actId="20577"/>
          <ac:spMkLst>
            <pc:docMk/>
            <pc:sldMk cId="4094503775" sldId="314"/>
            <ac:spMk id="7" creationId="{00000000-0000-0000-0000-000000000000}"/>
          </ac:spMkLst>
        </pc:spChg>
      </pc:sldChg>
      <pc:sldChg chg="modSp mod ord">
        <pc:chgData name="Zimmermann, Nici" userId="7b1b39df-623c-4ef6-987f-47a88f9b4fac" providerId="ADAL" clId="{2B93C5F4-0DC8-43DB-8DF6-B6B0EA673D9A}" dt="2025-10-31T21:45:23.639" v="2602" actId="20577"/>
        <pc:sldMkLst>
          <pc:docMk/>
          <pc:sldMk cId="3754468371" sldId="315"/>
        </pc:sldMkLst>
        <pc:spChg chg="mod">
          <ac:chgData name="Zimmermann, Nici" userId="7b1b39df-623c-4ef6-987f-47a88f9b4fac" providerId="ADAL" clId="{2B93C5F4-0DC8-43DB-8DF6-B6B0EA673D9A}" dt="2025-10-31T21:45:23.639" v="2602" actId="20577"/>
          <ac:spMkLst>
            <pc:docMk/>
            <pc:sldMk cId="3754468371" sldId="315"/>
            <ac:spMk id="7" creationId="{00000000-0000-0000-0000-000000000000}"/>
          </ac:spMkLst>
        </pc:spChg>
      </pc:sldChg>
      <pc:sldChg chg="modSp mod ord">
        <pc:chgData name="Zimmermann, Nici" userId="7b1b39df-623c-4ef6-987f-47a88f9b4fac" providerId="ADAL" clId="{2B93C5F4-0DC8-43DB-8DF6-B6B0EA673D9A}" dt="2025-10-31T21:45:50.167" v="2605" actId="14100"/>
        <pc:sldMkLst>
          <pc:docMk/>
          <pc:sldMk cId="2940260438" sldId="316"/>
        </pc:sldMkLst>
        <pc:spChg chg="mod">
          <ac:chgData name="Zimmermann, Nici" userId="7b1b39df-623c-4ef6-987f-47a88f9b4fac" providerId="ADAL" clId="{2B93C5F4-0DC8-43DB-8DF6-B6B0EA673D9A}" dt="2025-10-31T21:45:50.167" v="2605" actId="14100"/>
          <ac:spMkLst>
            <pc:docMk/>
            <pc:sldMk cId="2940260438" sldId="316"/>
            <ac:spMk id="7" creationId="{00000000-0000-0000-0000-000000000000}"/>
          </ac:spMkLst>
        </pc:spChg>
      </pc:sldChg>
      <pc:sldChg chg="modSp mod ord">
        <pc:chgData name="Zimmermann, Nici" userId="7b1b39df-623c-4ef6-987f-47a88f9b4fac" providerId="ADAL" clId="{2B93C5F4-0DC8-43DB-8DF6-B6B0EA673D9A}" dt="2025-10-31T21:47:11.860" v="2618" actId="14100"/>
        <pc:sldMkLst>
          <pc:docMk/>
          <pc:sldMk cId="695069589" sldId="317"/>
        </pc:sldMkLst>
        <pc:spChg chg="mod">
          <ac:chgData name="Zimmermann, Nici" userId="7b1b39df-623c-4ef6-987f-47a88f9b4fac" providerId="ADAL" clId="{2B93C5F4-0DC8-43DB-8DF6-B6B0EA673D9A}" dt="2025-10-31T21:47:02.496" v="2615" actId="20577"/>
          <ac:spMkLst>
            <pc:docMk/>
            <pc:sldMk cId="695069589" sldId="317"/>
            <ac:spMk id="2" creationId="{00000000-0000-0000-0000-000000000000}"/>
          </ac:spMkLst>
        </pc:spChg>
        <pc:spChg chg="mod">
          <ac:chgData name="Zimmermann, Nici" userId="7b1b39df-623c-4ef6-987f-47a88f9b4fac" providerId="ADAL" clId="{2B93C5F4-0DC8-43DB-8DF6-B6B0EA673D9A}" dt="2025-10-31T17:31:49.035" v="82" actId="27636"/>
          <ac:spMkLst>
            <pc:docMk/>
            <pc:sldMk cId="695069589" sldId="317"/>
            <ac:spMk id="3" creationId="{00000000-0000-0000-0000-000000000000}"/>
          </ac:spMkLst>
        </pc:spChg>
        <pc:spChg chg="mod">
          <ac:chgData name="Zimmermann, Nici" userId="7b1b39df-623c-4ef6-987f-47a88f9b4fac" providerId="ADAL" clId="{2B93C5F4-0DC8-43DB-8DF6-B6B0EA673D9A}" dt="2025-10-31T21:47:11.860" v="2618" actId="14100"/>
          <ac:spMkLst>
            <pc:docMk/>
            <pc:sldMk cId="695069589" sldId="317"/>
            <ac:spMk id="7" creationId="{00000000-0000-0000-0000-000000000000}"/>
          </ac:spMkLst>
        </pc:spChg>
      </pc:sldChg>
      <pc:sldChg chg="modSp mod ord">
        <pc:chgData name="Zimmermann, Nici" userId="7b1b39df-623c-4ef6-987f-47a88f9b4fac" providerId="ADAL" clId="{2B93C5F4-0DC8-43DB-8DF6-B6B0EA673D9A}" dt="2025-10-31T21:47:38.182" v="2629" actId="14100"/>
        <pc:sldMkLst>
          <pc:docMk/>
          <pc:sldMk cId="3474321891" sldId="318"/>
        </pc:sldMkLst>
        <pc:spChg chg="mod">
          <ac:chgData name="Zimmermann, Nici" userId="7b1b39df-623c-4ef6-987f-47a88f9b4fac" providerId="ADAL" clId="{2B93C5F4-0DC8-43DB-8DF6-B6B0EA673D9A}" dt="2025-10-31T21:47:29.818" v="2626" actId="20577"/>
          <ac:spMkLst>
            <pc:docMk/>
            <pc:sldMk cId="3474321891" sldId="318"/>
            <ac:spMk id="2" creationId="{00000000-0000-0000-0000-000000000000}"/>
          </ac:spMkLst>
        </pc:spChg>
        <pc:spChg chg="mod">
          <ac:chgData name="Zimmermann, Nici" userId="7b1b39df-623c-4ef6-987f-47a88f9b4fac" providerId="ADAL" clId="{2B93C5F4-0DC8-43DB-8DF6-B6B0EA673D9A}" dt="2025-10-31T21:47:38.182" v="2629" actId="14100"/>
          <ac:spMkLst>
            <pc:docMk/>
            <pc:sldMk cId="3474321891" sldId="318"/>
            <ac:spMk id="7" creationId="{00000000-0000-0000-0000-000000000000}"/>
          </ac:spMkLst>
        </pc:spChg>
      </pc:sldChg>
      <pc:sldChg chg="addSp delSp modSp mod modClrScheme chgLayout">
        <pc:chgData name="Zimmermann, Nici" userId="7b1b39df-623c-4ef6-987f-47a88f9b4fac" providerId="ADAL" clId="{2B93C5F4-0DC8-43DB-8DF6-B6B0EA673D9A}" dt="2025-10-31T20:20:49.669" v="652" actId="14100"/>
        <pc:sldMkLst>
          <pc:docMk/>
          <pc:sldMk cId="3875917943" sldId="319"/>
        </pc:sldMkLst>
        <pc:spChg chg="add del mod">
          <ac:chgData name="Zimmermann, Nici" userId="7b1b39df-623c-4ef6-987f-47a88f9b4fac" providerId="ADAL" clId="{2B93C5F4-0DC8-43DB-8DF6-B6B0EA673D9A}" dt="2025-10-31T20:20:29.213" v="648" actId="6264"/>
          <ac:spMkLst>
            <pc:docMk/>
            <pc:sldMk cId="3875917943" sldId="319"/>
            <ac:spMk id="2" creationId="{30DED660-D7D9-FDFE-D770-F46B289FEA90}"/>
          </ac:spMkLst>
        </pc:spChg>
        <pc:spChg chg="add mod ord">
          <ac:chgData name="Zimmermann, Nici" userId="7b1b39df-623c-4ef6-987f-47a88f9b4fac" providerId="ADAL" clId="{2B93C5F4-0DC8-43DB-8DF6-B6B0EA673D9A}" dt="2025-10-31T20:20:37.049" v="651" actId="404"/>
          <ac:spMkLst>
            <pc:docMk/>
            <pc:sldMk cId="3875917943" sldId="319"/>
            <ac:spMk id="3" creationId="{DD4DCB30-898F-4E9A-31AD-ADDAAA71547A}"/>
          </ac:spMkLst>
        </pc:spChg>
        <pc:spChg chg="add mod ord">
          <ac:chgData name="Zimmermann, Nici" userId="7b1b39df-623c-4ef6-987f-47a88f9b4fac" providerId="ADAL" clId="{2B93C5F4-0DC8-43DB-8DF6-B6B0EA673D9A}" dt="2025-10-31T20:20:49.669" v="652" actId="14100"/>
          <ac:spMkLst>
            <pc:docMk/>
            <pc:sldMk cId="3875917943" sldId="319"/>
            <ac:spMk id="4" creationId="{7071630D-F006-714A-5BAC-F2F3B5E816E0}"/>
          </ac:spMkLst>
        </pc:spChg>
        <pc:spChg chg="add del mod">
          <ac:chgData name="Zimmermann, Nici" userId="7b1b39df-623c-4ef6-987f-47a88f9b4fac" providerId="ADAL" clId="{2B93C5F4-0DC8-43DB-8DF6-B6B0EA673D9A}" dt="2025-10-31T20:20:29.213" v="648" actId="6264"/>
          <ac:spMkLst>
            <pc:docMk/>
            <pc:sldMk cId="3875917943" sldId="319"/>
            <ac:spMk id="5" creationId="{CF9CD28E-30FC-B044-7EA1-486085A67649}"/>
          </ac:spMkLst>
        </pc:spChg>
        <pc:spChg chg="del mod">
          <ac:chgData name="Zimmermann, Nici" userId="7b1b39df-623c-4ef6-987f-47a88f9b4fac" providerId="ADAL" clId="{2B93C5F4-0DC8-43DB-8DF6-B6B0EA673D9A}" dt="2025-10-31T17:33:07.164" v="146" actId="478"/>
          <ac:spMkLst>
            <pc:docMk/>
            <pc:sldMk cId="3875917943" sldId="319"/>
            <ac:spMk id="10" creationId="{00000000-0000-0000-0000-000000000000}"/>
          </ac:spMkLst>
        </pc:spChg>
        <pc:picChg chg="del">
          <ac:chgData name="Zimmermann, Nici" userId="7b1b39df-623c-4ef6-987f-47a88f9b4fac" providerId="ADAL" clId="{2B93C5F4-0DC8-43DB-8DF6-B6B0EA673D9A}" dt="2025-10-31T17:29:48.112" v="0" actId="478"/>
          <ac:picMkLst>
            <pc:docMk/>
            <pc:sldMk cId="3875917943" sldId="319"/>
            <ac:picMk id="2" creationId="{00000000-0000-0000-0000-000000000000}"/>
          </ac:picMkLst>
        </pc:picChg>
      </pc:sldChg>
      <pc:sldChg chg="ord">
        <pc:chgData name="Zimmermann, Nici" userId="7b1b39df-623c-4ef6-987f-47a88f9b4fac" providerId="ADAL" clId="{2B93C5F4-0DC8-43DB-8DF6-B6B0EA673D9A}" dt="2025-10-31T22:02:03.964" v="2758"/>
        <pc:sldMkLst>
          <pc:docMk/>
          <pc:sldMk cId="2233868714" sldId="321"/>
        </pc:sldMkLst>
      </pc:sldChg>
      <pc:sldChg chg="addSp delSp modSp add del mod modClrScheme chgLayout">
        <pc:chgData name="Zimmermann, Nici" userId="7b1b39df-623c-4ef6-987f-47a88f9b4fac" providerId="ADAL" clId="{2B93C5F4-0DC8-43DB-8DF6-B6B0EA673D9A}" dt="2025-10-31T19:08:19.782" v="414" actId="47"/>
        <pc:sldMkLst>
          <pc:docMk/>
          <pc:sldMk cId="1212892988" sldId="325"/>
        </pc:sldMkLst>
        <pc:spChg chg="del">
          <ac:chgData name="Zimmermann, Nici" userId="7b1b39df-623c-4ef6-987f-47a88f9b4fac" providerId="ADAL" clId="{2B93C5F4-0DC8-43DB-8DF6-B6B0EA673D9A}" dt="2025-10-31T18:51:06.067" v="197" actId="478"/>
          <ac:spMkLst>
            <pc:docMk/>
            <pc:sldMk cId="1212892988" sldId="325"/>
            <ac:spMk id="3" creationId="{3E34B5B5-11E1-EA9E-9D24-7E49F473AA6C}"/>
          </ac:spMkLst>
        </pc:spChg>
        <pc:spChg chg="del">
          <ac:chgData name="Zimmermann, Nici" userId="7b1b39df-623c-4ef6-987f-47a88f9b4fac" providerId="ADAL" clId="{2B93C5F4-0DC8-43DB-8DF6-B6B0EA673D9A}" dt="2025-10-31T18:51:06.067" v="197" actId="478"/>
          <ac:spMkLst>
            <pc:docMk/>
            <pc:sldMk cId="1212892988" sldId="325"/>
            <ac:spMk id="4" creationId="{20ACB690-0FCE-319C-2D17-6208C792E685}"/>
          </ac:spMkLst>
        </pc:spChg>
        <pc:spChg chg="del">
          <ac:chgData name="Zimmermann, Nici" userId="7b1b39df-623c-4ef6-987f-47a88f9b4fac" providerId="ADAL" clId="{2B93C5F4-0DC8-43DB-8DF6-B6B0EA673D9A}" dt="2025-10-31T18:51:06.067" v="197" actId="478"/>
          <ac:spMkLst>
            <pc:docMk/>
            <pc:sldMk cId="1212892988" sldId="325"/>
            <ac:spMk id="5" creationId="{50E93D8E-2140-2FD8-F15F-49629FED0DAD}"/>
          </ac:spMkLst>
        </pc:spChg>
        <pc:spChg chg="del">
          <ac:chgData name="Zimmermann, Nici" userId="7b1b39df-623c-4ef6-987f-47a88f9b4fac" providerId="ADAL" clId="{2B93C5F4-0DC8-43DB-8DF6-B6B0EA673D9A}" dt="2025-10-31T18:51:06.067" v="197" actId="478"/>
          <ac:spMkLst>
            <pc:docMk/>
            <pc:sldMk cId="1212892988" sldId="325"/>
            <ac:spMk id="6" creationId="{4287706F-772C-AEC7-CBDF-0D511DF717BE}"/>
          </ac:spMkLst>
        </pc:spChg>
        <pc:spChg chg="del">
          <ac:chgData name="Zimmermann, Nici" userId="7b1b39df-623c-4ef6-987f-47a88f9b4fac" providerId="ADAL" clId="{2B93C5F4-0DC8-43DB-8DF6-B6B0EA673D9A}" dt="2025-10-31T18:51:06.067" v="197" actId="478"/>
          <ac:spMkLst>
            <pc:docMk/>
            <pc:sldMk cId="1212892988" sldId="325"/>
            <ac:spMk id="8" creationId="{3C60B7FD-8454-4050-803C-586C39BD9BED}"/>
          </ac:spMkLst>
        </pc:spChg>
        <pc:spChg chg="add mod">
          <ac:chgData name="Zimmermann, Nici" userId="7b1b39df-623c-4ef6-987f-47a88f9b4fac" providerId="ADAL" clId="{2B93C5F4-0DC8-43DB-8DF6-B6B0EA673D9A}" dt="2025-10-31T19:07:50.581" v="349" actId="164"/>
          <ac:spMkLst>
            <pc:docMk/>
            <pc:sldMk cId="1212892988" sldId="325"/>
            <ac:spMk id="9" creationId="{9B52894A-97AC-3F40-1397-E4DB4D53330E}"/>
          </ac:spMkLst>
        </pc:spChg>
        <pc:spChg chg="add del mod ord">
          <ac:chgData name="Zimmermann, Nici" userId="7b1b39df-623c-4ef6-987f-47a88f9b4fac" providerId="ADAL" clId="{2B93C5F4-0DC8-43DB-8DF6-B6B0EA673D9A}" dt="2025-10-31T19:07:00.750" v="313" actId="700"/>
          <ac:spMkLst>
            <pc:docMk/>
            <pc:sldMk cId="1212892988" sldId="325"/>
            <ac:spMk id="10" creationId="{AA4C3D1B-6A73-E9E3-347F-E508D9F96F31}"/>
          </ac:spMkLst>
        </pc:spChg>
        <pc:spChg chg="add del mod ord">
          <ac:chgData name="Zimmermann, Nici" userId="7b1b39df-623c-4ef6-987f-47a88f9b4fac" providerId="ADAL" clId="{2B93C5F4-0DC8-43DB-8DF6-B6B0EA673D9A}" dt="2025-10-31T19:07:00.750" v="313" actId="700"/>
          <ac:spMkLst>
            <pc:docMk/>
            <pc:sldMk cId="1212892988" sldId="325"/>
            <ac:spMk id="11" creationId="{267CD78E-DB23-F49A-E162-E2747034414C}"/>
          </ac:spMkLst>
        </pc:spChg>
        <pc:spChg chg="add mod ord">
          <ac:chgData name="Zimmermann, Nici" userId="7b1b39df-623c-4ef6-987f-47a88f9b4fac" providerId="ADAL" clId="{2B93C5F4-0DC8-43DB-8DF6-B6B0EA673D9A}" dt="2025-10-31T19:07:25.173" v="345" actId="20577"/>
          <ac:spMkLst>
            <pc:docMk/>
            <pc:sldMk cId="1212892988" sldId="325"/>
            <ac:spMk id="12" creationId="{347ACA84-6958-0D18-C070-D03638CBA104}"/>
          </ac:spMkLst>
        </pc:spChg>
        <pc:spChg chg="add del mod ord">
          <ac:chgData name="Zimmermann, Nici" userId="7b1b39df-623c-4ef6-987f-47a88f9b4fac" providerId="ADAL" clId="{2B93C5F4-0DC8-43DB-8DF6-B6B0EA673D9A}" dt="2025-10-31T19:07:31.471" v="346" actId="478"/>
          <ac:spMkLst>
            <pc:docMk/>
            <pc:sldMk cId="1212892988" sldId="325"/>
            <ac:spMk id="13" creationId="{A68C0484-CFBF-ECEE-E1A3-CBD45F3975AD}"/>
          </ac:spMkLst>
        </pc:spChg>
        <pc:grpChg chg="add mod">
          <ac:chgData name="Zimmermann, Nici" userId="7b1b39df-623c-4ef6-987f-47a88f9b4fac" providerId="ADAL" clId="{2B93C5F4-0DC8-43DB-8DF6-B6B0EA673D9A}" dt="2025-10-31T19:07:53.083" v="359" actId="1036"/>
          <ac:grpSpMkLst>
            <pc:docMk/>
            <pc:sldMk cId="1212892988" sldId="325"/>
            <ac:grpSpMk id="14" creationId="{616AE955-8B9D-1B55-6925-119FF74D2006}"/>
          </ac:grpSpMkLst>
        </pc:grpChg>
        <pc:picChg chg="add mod">
          <ac:chgData name="Zimmermann, Nici" userId="7b1b39df-623c-4ef6-987f-47a88f9b4fac" providerId="ADAL" clId="{2B93C5F4-0DC8-43DB-8DF6-B6B0EA673D9A}" dt="2025-10-31T19:07:50.581" v="349" actId="164"/>
          <ac:picMkLst>
            <pc:docMk/>
            <pc:sldMk cId="1212892988" sldId="325"/>
            <ac:picMk id="7" creationId="{15F349F1-3D44-58A1-B308-C353F811B99D}"/>
          </ac:picMkLst>
        </pc:picChg>
        <pc:picChg chg="del">
          <ac:chgData name="Zimmermann, Nici" userId="7b1b39df-623c-4ef6-987f-47a88f9b4fac" providerId="ADAL" clId="{2B93C5F4-0DC8-43DB-8DF6-B6B0EA673D9A}" dt="2025-10-31T18:51:06.067" v="197" actId="478"/>
          <ac:picMkLst>
            <pc:docMk/>
            <pc:sldMk cId="1212892988" sldId="325"/>
            <ac:picMk id="1026" creationId="{824380C2-FF1F-7D4B-011E-F24258E81839}"/>
          </ac:picMkLst>
        </pc:picChg>
        <pc:picChg chg="del">
          <ac:chgData name="Zimmermann, Nici" userId="7b1b39df-623c-4ef6-987f-47a88f9b4fac" providerId="ADAL" clId="{2B93C5F4-0DC8-43DB-8DF6-B6B0EA673D9A}" dt="2025-10-31T18:51:06.067" v="197" actId="478"/>
          <ac:picMkLst>
            <pc:docMk/>
            <pc:sldMk cId="1212892988" sldId="325"/>
            <ac:picMk id="1028" creationId="{3B9E0CD3-C34A-6943-A42B-BEB146880206}"/>
          </ac:picMkLst>
        </pc:picChg>
        <pc:picChg chg="del">
          <ac:chgData name="Zimmermann, Nici" userId="7b1b39df-623c-4ef6-987f-47a88f9b4fac" providerId="ADAL" clId="{2B93C5F4-0DC8-43DB-8DF6-B6B0EA673D9A}" dt="2025-10-31T18:51:06.067" v="197" actId="478"/>
          <ac:picMkLst>
            <pc:docMk/>
            <pc:sldMk cId="1212892988" sldId="325"/>
            <ac:picMk id="1030" creationId="{9D613BA9-FCBA-3AEE-5F92-914676E98490}"/>
          </ac:picMkLst>
        </pc:picChg>
      </pc:sldChg>
      <pc:sldChg chg="del">
        <pc:chgData name="Zimmermann, Nici" userId="7b1b39df-623c-4ef6-987f-47a88f9b4fac" providerId="ADAL" clId="{2B93C5F4-0DC8-43DB-8DF6-B6B0EA673D9A}" dt="2025-10-31T17:35:47.891" v="165" actId="47"/>
        <pc:sldMkLst>
          <pc:docMk/>
          <pc:sldMk cId="1817691756" sldId="325"/>
        </pc:sldMkLst>
      </pc:sldChg>
      <pc:sldChg chg="addSp delSp modSp add mod modClrScheme chgLayout">
        <pc:chgData name="Zimmermann, Nici" userId="7b1b39df-623c-4ef6-987f-47a88f9b4fac" providerId="ADAL" clId="{2B93C5F4-0DC8-43DB-8DF6-B6B0EA673D9A}" dt="2025-10-31T19:16:40.138" v="546" actId="338"/>
        <pc:sldMkLst>
          <pc:docMk/>
          <pc:sldMk cId="754022598" sldId="326"/>
        </pc:sldMkLst>
        <pc:spChg chg="add mod ord">
          <ac:chgData name="Zimmermann, Nici" userId="7b1b39df-623c-4ef6-987f-47a88f9b4fac" providerId="ADAL" clId="{2B93C5F4-0DC8-43DB-8DF6-B6B0EA673D9A}" dt="2025-10-31T19:08:05.921" v="388" actId="20577"/>
          <ac:spMkLst>
            <pc:docMk/>
            <pc:sldMk cId="754022598" sldId="326"/>
            <ac:spMk id="5" creationId="{599CD5AA-78D7-1154-06E3-A2063E370931}"/>
          </ac:spMkLst>
        </pc:spChg>
        <pc:spChg chg="add del mod ord">
          <ac:chgData name="Zimmermann, Nici" userId="7b1b39df-623c-4ef6-987f-47a88f9b4fac" providerId="ADAL" clId="{2B93C5F4-0DC8-43DB-8DF6-B6B0EA673D9A}" dt="2025-10-31T19:08:10.462" v="389" actId="478"/>
          <ac:spMkLst>
            <pc:docMk/>
            <pc:sldMk cId="754022598" sldId="326"/>
            <ac:spMk id="6" creationId="{4CB335F2-754F-F6E5-8B8F-CE95C13AAF70}"/>
          </ac:spMkLst>
        </pc:spChg>
        <pc:spChg chg="add mod">
          <ac:chgData name="Zimmermann, Nici" userId="7b1b39df-623c-4ef6-987f-47a88f9b4fac" providerId="ADAL" clId="{2B93C5F4-0DC8-43DB-8DF6-B6B0EA673D9A}" dt="2025-10-31T19:15:39.389" v="543" actId="14100"/>
          <ac:spMkLst>
            <pc:docMk/>
            <pc:sldMk cId="754022598" sldId="326"/>
            <ac:spMk id="8" creationId="{18048BC5-E120-31AB-B370-DB38951DE237}"/>
          </ac:spMkLst>
        </pc:spChg>
        <pc:spChg chg="add del mod topLvl">
          <ac:chgData name="Zimmermann, Nici" userId="7b1b39df-623c-4ef6-987f-47a88f9b4fac" providerId="ADAL" clId="{2B93C5F4-0DC8-43DB-8DF6-B6B0EA673D9A}" dt="2025-10-31T19:16:40.138" v="546" actId="338"/>
          <ac:spMkLst>
            <pc:docMk/>
            <pc:sldMk cId="754022598" sldId="326"/>
            <ac:spMk id="9" creationId="{828932DA-AECB-68D4-3198-D6BB61850255}"/>
          </ac:spMkLst>
        </pc:spChg>
        <pc:grpChg chg="add del mod">
          <ac:chgData name="Zimmermann, Nici" userId="7b1b39df-623c-4ef6-987f-47a88f9b4fac" providerId="ADAL" clId="{2B93C5F4-0DC8-43DB-8DF6-B6B0EA673D9A}" dt="2025-10-31T19:16:06.533" v="544" actId="165"/>
          <ac:grpSpMkLst>
            <pc:docMk/>
            <pc:sldMk cId="754022598" sldId="326"/>
            <ac:grpSpMk id="4" creationId="{932CF38D-E64F-C103-2193-EC6A7274F916}"/>
          </ac:grpSpMkLst>
        </pc:grpChg>
        <pc:grpChg chg="add mod">
          <ac:chgData name="Zimmermann, Nici" userId="7b1b39df-623c-4ef6-987f-47a88f9b4fac" providerId="ADAL" clId="{2B93C5F4-0DC8-43DB-8DF6-B6B0EA673D9A}" dt="2025-10-31T19:16:40.138" v="546" actId="338"/>
          <ac:grpSpMkLst>
            <pc:docMk/>
            <pc:sldMk cId="754022598" sldId="326"/>
            <ac:grpSpMk id="10" creationId="{E955B113-0E74-4D4C-5FC3-7099E6F178B0}"/>
          </ac:grpSpMkLst>
        </pc:grpChg>
        <pc:picChg chg="add mod ord topLvl">
          <ac:chgData name="Zimmermann, Nici" userId="7b1b39df-623c-4ef6-987f-47a88f9b4fac" providerId="ADAL" clId="{2B93C5F4-0DC8-43DB-8DF6-B6B0EA673D9A}" dt="2025-10-31T19:16:40.138" v="546" actId="338"/>
          <ac:picMkLst>
            <pc:docMk/>
            <pc:sldMk cId="754022598" sldId="326"/>
            <ac:picMk id="3" creationId="{7DA0A285-35DF-A8EF-088F-598BAD05F98D}"/>
          </ac:picMkLst>
        </pc:picChg>
        <pc:picChg chg="del">
          <ac:chgData name="Zimmermann, Nici" userId="7b1b39df-623c-4ef6-987f-47a88f9b4fac" providerId="ADAL" clId="{2B93C5F4-0DC8-43DB-8DF6-B6B0EA673D9A}" dt="2025-10-31T19:01:41.213" v="207" actId="478"/>
          <ac:picMkLst>
            <pc:docMk/>
            <pc:sldMk cId="754022598" sldId="326"/>
            <ac:picMk id="7" creationId="{126EBFB9-4EC4-EF87-8786-3B00D0209DA1}"/>
          </ac:picMkLst>
        </pc:picChg>
      </pc:sldChg>
      <pc:sldChg chg="addSp modSp add mod">
        <pc:chgData name="Zimmermann, Nici" userId="7b1b39df-623c-4ef6-987f-47a88f9b4fac" providerId="ADAL" clId="{2B93C5F4-0DC8-43DB-8DF6-B6B0EA673D9A}" dt="2025-10-31T20:53:04.694" v="2171" actId="14100"/>
        <pc:sldMkLst>
          <pc:docMk/>
          <pc:sldMk cId="644578915" sldId="327"/>
        </pc:sldMkLst>
        <pc:spChg chg="mod">
          <ac:chgData name="Zimmermann, Nici" userId="7b1b39df-623c-4ef6-987f-47a88f9b4fac" providerId="ADAL" clId="{2B93C5F4-0DC8-43DB-8DF6-B6B0EA673D9A}" dt="2025-10-31T20:50:23.492" v="2111" actId="6549"/>
          <ac:spMkLst>
            <pc:docMk/>
            <pc:sldMk cId="644578915" sldId="327"/>
            <ac:spMk id="2" creationId="{76987FDB-633F-84A6-1581-7E284CB2AA83}"/>
          </ac:spMkLst>
        </pc:spChg>
        <pc:spChg chg="mod">
          <ac:chgData name="Zimmermann, Nici" userId="7b1b39df-623c-4ef6-987f-47a88f9b4fac" providerId="ADAL" clId="{2B93C5F4-0DC8-43DB-8DF6-B6B0EA673D9A}" dt="2025-10-31T20:52:03.657" v="2133" actId="14100"/>
          <ac:spMkLst>
            <pc:docMk/>
            <pc:sldMk cId="644578915" sldId="327"/>
            <ac:spMk id="3" creationId="{05CBF1AE-3F90-CF50-AA68-798FD05BA7B7}"/>
          </ac:spMkLst>
        </pc:spChg>
        <pc:spChg chg="mod">
          <ac:chgData name="Zimmermann, Nici" userId="7b1b39df-623c-4ef6-987f-47a88f9b4fac" providerId="ADAL" clId="{2B93C5F4-0DC8-43DB-8DF6-B6B0EA673D9A}" dt="2025-10-31T20:52:13.978" v="2146" actId="1036"/>
          <ac:spMkLst>
            <pc:docMk/>
            <pc:sldMk cId="644578915" sldId="327"/>
            <ac:spMk id="5" creationId="{CE0BCD88-B901-C3F9-B3DA-16E9E81EB1B1}"/>
          </ac:spMkLst>
        </pc:spChg>
        <pc:spChg chg="mod">
          <ac:chgData name="Zimmermann, Nici" userId="7b1b39df-623c-4ef6-987f-47a88f9b4fac" providerId="ADAL" clId="{2B93C5F4-0DC8-43DB-8DF6-B6B0EA673D9A}" dt="2025-10-31T20:52:13.978" v="2146" actId="1036"/>
          <ac:spMkLst>
            <pc:docMk/>
            <pc:sldMk cId="644578915" sldId="327"/>
            <ac:spMk id="6" creationId="{B10C00BC-C5D5-48C5-426B-7E79106B3327}"/>
          </ac:spMkLst>
        </pc:spChg>
        <pc:spChg chg="add mod">
          <ac:chgData name="Zimmermann, Nici" userId="7b1b39df-623c-4ef6-987f-47a88f9b4fac" providerId="ADAL" clId="{2B93C5F4-0DC8-43DB-8DF6-B6B0EA673D9A}" dt="2025-10-31T20:52:58.273" v="2170" actId="14100"/>
          <ac:spMkLst>
            <pc:docMk/>
            <pc:sldMk cId="644578915" sldId="327"/>
            <ac:spMk id="8" creationId="{2F33272B-0C4C-BC4D-1029-89A88FBCBFDE}"/>
          </ac:spMkLst>
        </pc:spChg>
        <pc:spChg chg="add mod">
          <ac:chgData name="Zimmermann, Nici" userId="7b1b39df-623c-4ef6-987f-47a88f9b4fac" providerId="ADAL" clId="{2B93C5F4-0DC8-43DB-8DF6-B6B0EA673D9A}" dt="2025-10-31T20:53:04.694" v="2171" actId="14100"/>
          <ac:spMkLst>
            <pc:docMk/>
            <pc:sldMk cId="644578915" sldId="327"/>
            <ac:spMk id="9" creationId="{EC5CF40C-76CC-2FC4-5E88-60B8E3B0E295}"/>
          </ac:spMkLst>
        </pc:spChg>
      </pc:sldChg>
      <pc:sldChg chg="addSp delSp modSp new mod modClrScheme chgLayout">
        <pc:chgData name="Zimmermann, Nici" userId="7b1b39df-623c-4ef6-987f-47a88f9b4fac" providerId="ADAL" clId="{2B93C5F4-0DC8-43DB-8DF6-B6B0EA673D9A}" dt="2025-10-31T20:58:49.072" v="2454" actId="20577"/>
        <pc:sldMkLst>
          <pc:docMk/>
          <pc:sldMk cId="1333589478" sldId="328"/>
        </pc:sldMkLst>
        <pc:spChg chg="del mod ord">
          <ac:chgData name="Zimmermann, Nici" userId="7b1b39df-623c-4ef6-987f-47a88f9b4fac" providerId="ADAL" clId="{2B93C5F4-0DC8-43DB-8DF6-B6B0EA673D9A}" dt="2025-10-31T20:58:43.436" v="2440" actId="700"/>
          <ac:spMkLst>
            <pc:docMk/>
            <pc:sldMk cId="1333589478" sldId="328"/>
            <ac:spMk id="2" creationId="{10F09CD0-F14A-40F3-60C4-FA57D686E5F1}"/>
          </ac:spMkLst>
        </pc:spChg>
        <pc:spChg chg="del mod ord">
          <ac:chgData name="Zimmermann, Nici" userId="7b1b39df-623c-4ef6-987f-47a88f9b4fac" providerId="ADAL" clId="{2B93C5F4-0DC8-43DB-8DF6-B6B0EA673D9A}" dt="2025-10-31T20:58:43.436" v="2440" actId="700"/>
          <ac:spMkLst>
            <pc:docMk/>
            <pc:sldMk cId="1333589478" sldId="328"/>
            <ac:spMk id="3" creationId="{E936778A-7503-D78A-AC36-034B8AAD1B95}"/>
          </ac:spMkLst>
        </pc:spChg>
        <pc:spChg chg="add mod ord">
          <ac:chgData name="Zimmermann, Nici" userId="7b1b39df-623c-4ef6-987f-47a88f9b4fac" providerId="ADAL" clId="{2B93C5F4-0DC8-43DB-8DF6-B6B0EA673D9A}" dt="2025-10-31T20:58:49.072" v="2454" actId="20577"/>
          <ac:spMkLst>
            <pc:docMk/>
            <pc:sldMk cId="1333589478" sldId="328"/>
            <ac:spMk id="4" creationId="{5083EA85-77AD-7A54-2F80-A0B5EB159BC0}"/>
          </ac:spMkLst>
        </pc:spChg>
        <pc:spChg chg="add mod ord">
          <ac:chgData name="Zimmermann, Nici" userId="7b1b39df-623c-4ef6-987f-47a88f9b4fac" providerId="ADAL" clId="{2B93C5F4-0DC8-43DB-8DF6-B6B0EA673D9A}" dt="2025-10-31T20:58:43.436" v="2440" actId="700"/>
          <ac:spMkLst>
            <pc:docMk/>
            <pc:sldMk cId="1333589478" sldId="328"/>
            <ac:spMk id="5" creationId="{92D4BFE8-AD7E-8EF7-9ED3-1850FE36CF9B}"/>
          </ac:spMkLst>
        </pc:spChg>
      </pc:sldChg>
      <pc:sldChg chg="addSp delSp modSp new mod modClrScheme chgLayout">
        <pc:chgData name="Zimmermann, Nici" userId="7b1b39df-623c-4ef6-987f-47a88f9b4fac" providerId="ADAL" clId="{2B93C5F4-0DC8-43DB-8DF6-B6B0EA673D9A}" dt="2025-10-31T22:14:55.032" v="2861" actId="14100"/>
        <pc:sldMkLst>
          <pc:docMk/>
          <pc:sldMk cId="1864705941" sldId="329"/>
        </pc:sldMkLst>
        <pc:spChg chg="del">
          <ac:chgData name="Zimmermann, Nici" userId="7b1b39df-623c-4ef6-987f-47a88f9b4fac" providerId="ADAL" clId="{2B93C5F4-0DC8-43DB-8DF6-B6B0EA673D9A}" dt="2025-10-31T22:11:19.870" v="2763" actId="26606"/>
          <ac:spMkLst>
            <pc:docMk/>
            <pc:sldMk cId="1864705941" sldId="329"/>
            <ac:spMk id="2" creationId="{E5E00716-944E-ACE3-EDAC-ADA74B3DFA4D}"/>
          </ac:spMkLst>
        </pc:spChg>
        <pc:spChg chg="add mod">
          <ac:chgData name="Zimmermann, Nici" userId="7b1b39df-623c-4ef6-987f-47a88f9b4fac" providerId="ADAL" clId="{2B93C5F4-0DC8-43DB-8DF6-B6B0EA673D9A}" dt="2025-10-31T22:14:20.096" v="2806" actId="6549"/>
          <ac:spMkLst>
            <pc:docMk/>
            <pc:sldMk cId="1864705941" sldId="329"/>
            <ac:spMk id="6" creationId="{3B8DE9AB-F4BE-74B8-A9DA-D0DC7414FFD3}"/>
          </ac:spMkLst>
        </pc:spChg>
        <pc:spChg chg="add mod ord">
          <ac:chgData name="Zimmermann, Nici" userId="7b1b39df-623c-4ef6-987f-47a88f9b4fac" providerId="ADAL" clId="{2B93C5F4-0DC8-43DB-8DF6-B6B0EA673D9A}" dt="2025-10-31T22:14:55.032" v="2861" actId="14100"/>
          <ac:spMkLst>
            <pc:docMk/>
            <pc:sldMk cId="1864705941" sldId="329"/>
            <ac:spMk id="7" creationId="{32053B7A-7F22-7DC9-9560-35C7E739D96C}"/>
          </ac:spMkLst>
        </pc:spChg>
        <pc:picChg chg="add mod">
          <ac:chgData name="Zimmermann, Nici" userId="7b1b39df-623c-4ef6-987f-47a88f9b4fac" providerId="ADAL" clId="{2B93C5F4-0DC8-43DB-8DF6-B6B0EA673D9A}" dt="2025-10-31T22:11:19.870" v="2763" actId="26606"/>
          <ac:picMkLst>
            <pc:docMk/>
            <pc:sldMk cId="1864705941" sldId="329"/>
            <ac:picMk id="4" creationId="{949A9A71-E5D1-287A-65B0-FAC5DC77EE86}"/>
          </ac:picMkLst>
        </pc:picChg>
      </pc:sldChg>
      <pc:sldChg chg="modSp add mod modAnim">
        <pc:chgData name="Zimmermann, Nici" userId="7b1b39df-623c-4ef6-987f-47a88f9b4fac" providerId="ADAL" clId="{2B93C5F4-0DC8-43DB-8DF6-B6B0EA673D9A}" dt="2025-10-31T22:19:29.608" v="2972" actId="20577"/>
        <pc:sldMkLst>
          <pc:docMk/>
          <pc:sldMk cId="363272848" sldId="330"/>
        </pc:sldMkLst>
        <pc:spChg chg="mod">
          <ac:chgData name="Zimmermann, Nici" userId="7b1b39df-623c-4ef6-987f-47a88f9b4fac" providerId="ADAL" clId="{2B93C5F4-0DC8-43DB-8DF6-B6B0EA673D9A}" dt="2025-10-31T22:19:29.608" v="2972" actId="20577"/>
          <ac:spMkLst>
            <pc:docMk/>
            <pc:sldMk cId="363272848" sldId="330"/>
            <ac:spMk id="2" creationId="{EC723E51-C29B-4FBF-E6F8-397526B88B39}"/>
          </ac:spMkLst>
        </pc:spChg>
        <pc:spChg chg="mod">
          <ac:chgData name="Zimmermann, Nici" userId="7b1b39df-623c-4ef6-987f-47a88f9b4fac" providerId="ADAL" clId="{2B93C5F4-0DC8-43DB-8DF6-B6B0EA673D9A}" dt="2025-10-31T22:18:31.617" v="2925" actId="20577"/>
          <ac:spMkLst>
            <pc:docMk/>
            <pc:sldMk cId="363272848" sldId="330"/>
            <ac:spMk id="3" creationId="{0251ECB7-5E7E-AF12-A97E-2B1BE2CE5CDB}"/>
          </ac:spMkLst>
        </pc:spChg>
      </pc:sldChg>
      <pc:sldMasterChg chg="delSp modSp mod modSldLayout">
        <pc:chgData name="Zimmermann, Nici" userId="7b1b39df-623c-4ef6-987f-47a88f9b4fac" providerId="ADAL" clId="{2B93C5F4-0DC8-43DB-8DF6-B6B0EA673D9A}" dt="2025-10-31T20:21:15.509" v="654" actId="14100"/>
        <pc:sldMasterMkLst>
          <pc:docMk/>
          <pc:sldMasterMk cId="0" sldId="2147483649"/>
        </pc:sldMasterMkLst>
        <pc:spChg chg="mod">
          <ac:chgData name="Zimmermann, Nici" userId="7b1b39df-623c-4ef6-987f-47a88f9b4fac" providerId="ADAL" clId="{2B93C5F4-0DC8-43DB-8DF6-B6B0EA673D9A}" dt="2025-10-31T17:34:45.031" v="158" actId="207"/>
          <ac:spMkLst>
            <pc:docMk/>
            <pc:sldMasterMk cId="0" sldId="2147483649"/>
            <ac:spMk id="2" creationId="{A0B07284-C9D0-4357-A947-0D312DCEB7C6}"/>
          </ac:spMkLst>
        </pc:spChg>
        <pc:spChg chg="mod">
          <ac:chgData name="Zimmermann, Nici" userId="7b1b39df-623c-4ef6-987f-47a88f9b4fac" providerId="ADAL" clId="{2B93C5F4-0DC8-43DB-8DF6-B6B0EA673D9A}" dt="2025-10-31T17:31:37.890" v="80" actId="2711"/>
          <ac:spMkLst>
            <pc:docMk/>
            <pc:sldMasterMk cId="0" sldId="2147483649"/>
            <ac:spMk id="1026" creationId="{00000000-0000-0000-0000-000000000000}"/>
          </ac:spMkLst>
        </pc:spChg>
        <pc:spChg chg="mod">
          <ac:chgData name="Zimmermann, Nici" userId="7b1b39df-623c-4ef6-987f-47a88f9b4fac" providerId="ADAL" clId="{2B93C5F4-0DC8-43DB-8DF6-B6B0EA673D9A}" dt="2025-10-31T17:31:48.923" v="81" actId="2711"/>
          <ac:spMkLst>
            <pc:docMk/>
            <pc:sldMasterMk cId="0" sldId="2147483649"/>
            <ac:spMk id="1027" creationId="{00000000-0000-0000-0000-000000000000}"/>
          </ac:spMkLst>
        </pc:spChg>
        <pc:picChg chg="del">
          <ac:chgData name="Zimmermann, Nici" userId="7b1b39df-623c-4ef6-987f-47a88f9b4fac" providerId="ADAL" clId="{2B93C5F4-0DC8-43DB-8DF6-B6B0EA673D9A}" dt="2025-10-31T17:34:18.638" v="156" actId="478"/>
          <ac:picMkLst>
            <pc:docMk/>
            <pc:sldMasterMk cId="0" sldId="2147483649"/>
            <ac:picMk id="6" creationId="{B3AEE11D-1434-4032-833A-84AA72286BBB}"/>
          </ac:picMkLst>
        </pc:picChg>
        <pc:sldLayoutChg chg="addSp delSp modSp mod">
          <pc:chgData name="Zimmermann, Nici" userId="7b1b39df-623c-4ef6-987f-47a88f9b4fac" providerId="ADAL" clId="{2B93C5F4-0DC8-43DB-8DF6-B6B0EA673D9A}" dt="2025-10-31T20:21:15.509" v="654" actId="14100"/>
          <pc:sldLayoutMkLst>
            <pc:docMk/>
            <pc:sldMasterMk cId="0" sldId="2147483649"/>
            <pc:sldLayoutMk cId="2166065044" sldId="2147483908"/>
          </pc:sldLayoutMkLst>
          <pc:spChg chg="add mod">
            <ac:chgData name="Zimmermann, Nici" userId="7b1b39df-623c-4ef6-987f-47a88f9b4fac" providerId="ADAL" clId="{2B93C5F4-0DC8-43DB-8DF6-B6B0EA673D9A}" dt="2025-10-31T20:19:52.583" v="647" actId="14100"/>
            <ac:spMkLst>
              <pc:docMk/>
              <pc:sldMasterMk cId="0" sldId="2147483649"/>
              <pc:sldLayoutMk cId="2166065044" sldId="2147483908"/>
              <ac:spMk id="2" creationId="{A4622D13-EB2A-8C9B-FCB7-F3991E9DCFA5}"/>
            </ac:spMkLst>
          </pc:spChg>
          <pc:spChg chg="mod">
            <ac:chgData name="Zimmermann, Nici" userId="7b1b39df-623c-4ef6-987f-47a88f9b4fac" providerId="ADAL" clId="{2B93C5F4-0DC8-43DB-8DF6-B6B0EA673D9A}" dt="2025-10-31T20:21:15.509" v="654" actId="14100"/>
            <ac:spMkLst>
              <pc:docMk/>
              <pc:sldMasterMk cId="0" sldId="2147483649"/>
              <pc:sldLayoutMk cId="2166065044" sldId="2147483908"/>
              <ac:spMk id="4098" creationId="{00000000-0000-0000-0000-000000000000}"/>
            </ac:spMkLst>
          </pc:spChg>
          <pc:spChg chg="mod">
            <ac:chgData name="Zimmermann, Nici" userId="7b1b39df-623c-4ef6-987f-47a88f9b4fac" providerId="ADAL" clId="{2B93C5F4-0DC8-43DB-8DF6-B6B0EA673D9A}" dt="2025-10-31T20:19:36.192" v="645" actId="14100"/>
            <ac:spMkLst>
              <pc:docMk/>
              <pc:sldMasterMk cId="0" sldId="2147483649"/>
              <pc:sldLayoutMk cId="2166065044" sldId="2147483908"/>
              <ac:spMk id="4099" creationId="{00000000-0000-0000-0000-000000000000}"/>
            </ac:spMkLst>
          </pc:spChg>
          <pc:picChg chg="add del">
            <ac:chgData name="Zimmermann, Nici" userId="7b1b39df-623c-4ef6-987f-47a88f9b4fac" providerId="ADAL" clId="{2B93C5F4-0DC8-43DB-8DF6-B6B0EA673D9A}" dt="2025-10-31T17:34:02.071" v="154" actId="478"/>
            <ac:picMkLst>
              <pc:docMk/>
              <pc:sldMasterMk cId="0" sldId="2147483649"/>
              <pc:sldLayoutMk cId="2166065044" sldId="2147483908"/>
              <ac:picMk id="6" creationId="{448D4969-88AD-4E6A-88E1-D0099D310DEA}"/>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ici%20Zimmerman\Documents\London\SD%20module\SD%20module%20teaching%20material\SD%20module%20lecture%205%20population%20in%20cit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ci%20Zimmerman\Documents\London\SD%20module\SD%20module%20teaching%20material\SD%20module%20lecture%205%20population%20in%20cit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ci%20Zimmerman\Documents\London\SD%20module\SD%20module%20teaching%20material\SD%20module%20lecture%205%20population%20in%20cit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ciZ\Documents\London\Teaching\SD%20module\SD%20module%20teaching%20material\SD%20module%20lecture%206%20population%20in%20citi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ciZ\Documents\London\Teaching\SD%20module\SD%20module%20teaching%20material\SD%20module%20lecture%206%20population%20in%20citi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iciZ\Documents\London\Teaching\SD%20module\SD%20module%20teaching%20material\SD%20module%20lecture%206%20population%20in%20citi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Sheet1!$F$1</c:f>
              <c:strCache>
                <c:ptCount val="1"/>
                <c:pt idx="0">
                  <c:v>Population New York City</c:v>
                </c:pt>
              </c:strCache>
            </c:strRef>
          </c:tx>
          <c:spPr>
            <a:ln w="28575" cap="rnd">
              <a:solidFill>
                <a:srgbClr val="FF0066"/>
              </a:solidFill>
              <a:round/>
            </a:ln>
            <a:effectLst/>
          </c:spPr>
          <c:marker>
            <c:symbol val="none"/>
          </c:marker>
          <c:cat>
            <c:numRef>
              <c:f>Sheet1!$E$2:$E$31</c:f>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cat>
          <c:val>
            <c:numRef>
              <c:f>Sheet1!$F$2:$F$31</c:f>
              <c:numCache>
                <c:formatCode>#,##0</c:formatCode>
                <c:ptCount val="22"/>
                <c:pt idx="0">
                  <c:v>79216</c:v>
                </c:pt>
                <c:pt idx="1">
                  <c:v>119734</c:v>
                </c:pt>
                <c:pt idx="2">
                  <c:v>152056</c:v>
                </c:pt>
                <c:pt idx="3">
                  <c:v>242278</c:v>
                </c:pt>
                <c:pt idx="4">
                  <c:v>391114</c:v>
                </c:pt>
                <c:pt idx="5">
                  <c:v>696115</c:v>
                </c:pt>
                <c:pt idx="6">
                  <c:v>1174779</c:v>
                </c:pt>
                <c:pt idx="7">
                  <c:v>1478103</c:v>
                </c:pt>
                <c:pt idx="8">
                  <c:v>1911698</c:v>
                </c:pt>
                <c:pt idx="9">
                  <c:v>2507414</c:v>
                </c:pt>
                <c:pt idx="10">
                  <c:v>3437202</c:v>
                </c:pt>
                <c:pt idx="11">
                  <c:v>4766883</c:v>
                </c:pt>
                <c:pt idx="12">
                  <c:v>5620048</c:v>
                </c:pt>
                <c:pt idx="13">
                  <c:v>6930446</c:v>
                </c:pt>
                <c:pt idx="14">
                  <c:v>7454995</c:v>
                </c:pt>
                <c:pt idx="15">
                  <c:v>7891957</c:v>
                </c:pt>
                <c:pt idx="16">
                  <c:v>7781984</c:v>
                </c:pt>
                <c:pt idx="17">
                  <c:v>7894862</c:v>
                </c:pt>
                <c:pt idx="18">
                  <c:v>7071639</c:v>
                </c:pt>
                <c:pt idx="19">
                  <c:v>7322564</c:v>
                </c:pt>
                <c:pt idx="20">
                  <c:v>8008288</c:v>
                </c:pt>
                <c:pt idx="21">
                  <c:v>8175133</c:v>
                </c:pt>
              </c:numCache>
            </c:numRef>
          </c:val>
          <c:smooth val="0"/>
          <c:extLst>
            <c:ext xmlns:c16="http://schemas.microsoft.com/office/drawing/2014/chart" uri="{C3380CC4-5D6E-409C-BE32-E72D297353CC}">
              <c16:uniqueId val="{00000000-B859-46E9-9A53-1F6CA72366C0}"/>
            </c:ext>
          </c:extLst>
        </c:ser>
        <c:dLbls>
          <c:showLegendKey val="0"/>
          <c:showVal val="0"/>
          <c:showCatName val="0"/>
          <c:showSerName val="0"/>
          <c:showPercent val="0"/>
          <c:showBubbleSize val="0"/>
        </c:dLbls>
        <c:smooth val="0"/>
        <c:axId val="-1016749008"/>
        <c:axId val="-1016744112"/>
        <c:extLst>
          <c:ext xmlns:c15="http://schemas.microsoft.com/office/drawing/2012/chart" uri="{02D57815-91ED-43cb-92C2-25804820EDAC}">
            <c15:filteredLineSeries>
              <c15:ser>
                <c:idx val="0"/>
                <c:order val="0"/>
                <c:tx>
                  <c:strRef>
                    <c:extLst>
                      <c:ext uri="{02D57815-91ED-43cb-92C2-25804820EDAC}">
                        <c15:formulaRef>
                          <c15:sqref>Sheet1!$E$1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Sheet1!$E$2:$E$31</c15:sqref>
                        </c15:formulaRef>
                      </c:ext>
                    </c:extLst>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cat>
                <c:val>
                  <c:numRef>
                    <c:extLst>
                      <c:ext uri="{02D57815-91ED-43cb-92C2-25804820EDAC}">
                        <c15:formulaRef>
                          <c15:sqref>Sheet1!$E$2:$E$31</c15:sqref>
                        </c15:formulaRef>
                      </c:ext>
                    </c:extLst>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val>
                <c:smooth val="0"/>
                <c:extLst>
                  <c:ext xmlns:c16="http://schemas.microsoft.com/office/drawing/2014/chart" uri="{C3380CC4-5D6E-409C-BE32-E72D297353CC}">
                    <c16:uniqueId val="{00000001-B859-46E9-9A53-1F6CA72366C0}"/>
                  </c:ext>
                </c:extLst>
              </c15:ser>
            </c15:filteredLineSeries>
          </c:ext>
        </c:extLst>
      </c:lineChart>
      <c:catAx>
        <c:axId val="-101674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744112"/>
        <c:crosses val="autoZero"/>
        <c:auto val="1"/>
        <c:lblAlgn val="ctr"/>
        <c:lblOffset val="100"/>
        <c:noMultiLvlLbl val="0"/>
      </c:catAx>
      <c:valAx>
        <c:axId val="-101674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749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Sheet1!$N$1</c:f>
              <c:strCache>
                <c:ptCount val="1"/>
                <c:pt idx="0">
                  <c:v>Population Boston</c:v>
                </c:pt>
              </c:strCache>
            </c:strRef>
          </c:tx>
          <c:spPr>
            <a:ln w="28575" cap="rnd">
              <a:solidFill>
                <a:srgbClr val="FF0066"/>
              </a:solidFill>
              <a:round/>
            </a:ln>
            <a:effectLst/>
          </c:spPr>
          <c:marker>
            <c:symbol val="none"/>
          </c:marker>
          <c:cat>
            <c:numRef>
              <c:f>Sheet1!$M$2:$M$26</c:f>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cat>
          <c:val>
            <c:numRef>
              <c:f>Sheet1!$N$2:$N$26</c:f>
              <c:numCache>
                <c:formatCode>#,##0</c:formatCode>
                <c:ptCount val="22"/>
                <c:pt idx="0">
                  <c:v>24937</c:v>
                </c:pt>
                <c:pt idx="1">
                  <c:v>33787</c:v>
                </c:pt>
                <c:pt idx="2">
                  <c:v>43298</c:v>
                </c:pt>
                <c:pt idx="3">
                  <c:v>61392</c:v>
                </c:pt>
                <c:pt idx="4">
                  <c:v>93383</c:v>
                </c:pt>
                <c:pt idx="5">
                  <c:v>136881</c:v>
                </c:pt>
                <c:pt idx="6">
                  <c:v>177840</c:v>
                </c:pt>
                <c:pt idx="7">
                  <c:v>250526</c:v>
                </c:pt>
                <c:pt idx="8">
                  <c:v>362839</c:v>
                </c:pt>
                <c:pt idx="9">
                  <c:v>448477</c:v>
                </c:pt>
                <c:pt idx="10">
                  <c:v>560892</c:v>
                </c:pt>
                <c:pt idx="11">
                  <c:v>670585</c:v>
                </c:pt>
                <c:pt idx="12">
                  <c:v>748060</c:v>
                </c:pt>
                <c:pt idx="13">
                  <c:v>781188</c:v>
                </c:pt>
                <c:pt idx="14">
                  <c:v>770816</c:v>
                </c:pt>
                <c:pt idx="15">
                  <c:v>801444</c:v>
                </c:pt>
                <c:pt idx="16">
                  <c:v>697197</c:v>
                </c:pt>
                <c:pt idx="17">
                  <c:v>641071</c:v>
                </c:pt>
                <c:pt idx="18">
                  <c:v>562994</c:v>
                </c:pt>
                <c:pt idx="19">
                  <c:v>574283</c:v>
                </c:pt>
                <c:pt idx="20">
                  <c:v>589141</c:v>
                </c:pt>
                <c:pt idx="21">
                  <c:v>617594</c:v>
                </c:pt>
              </c:numCache>
            </c:numRef>
          </c:val>
          <c:smooth val="0"/>
          <c:extLst>
            <c:ext xmlns:c16="http://schemas.microsoft.com/office/drawing/2014/chart" uri="{C3380CC4-5D6E-409C-BE32-E72D297353CC}">
              <c16:uniqueId val="{00000000-21CE-498D-944E-D3E024572793}"/>
            </c:ext>
          </c:extLst>
        </c:ser>
        <c:dLbls>
          <c:showLegendKey val="0"/>
          <c:showVal val="0"/>
          <c:showCatName val="0"/>
          <c:showSerName val="0"/>
          <c:showPercent val="0"/>
          <c:showBubbleSize val="0"/>
        </c:dLbls>
        <c:smooth val="0"/>
        <c:axId val="-1016757168"/>
        <c:axId val="-1016757712"/>
        <c:extLst>
          <c:ext xmlns:c15="http://schemas.microsoft.com/office/drawing/2012/chart" uri="{02D57815-91ED-43cb-92C2-25804820EDAC}">
            <c15:filteredLineSeries>
              <c15:ser>
                <c:idx val="0"/>
                <c:order val="0"/>
                <c:tx>
                  <c:strRef>
                    <c:extLst>
                      <c:ext uri="{02D57815-91ED-43cb-92C2-25804820EDAC}">
                        <c15:formulaRef>
                          <c15:sqref>Sheet1!$M$1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Sheet1!$M$2:$M$26</c15:sqref>
                        </c15:formulaRef>
                      </c:ext>
                    </c:extLst>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cat>
                <c:val>
                  <c:numRef>
                    <c:extLst>
                      <c:ext uri="{02D57815-91ED-43cb-92C2-25804820EDAC}">
                        <c15:formulaRef>
                          <c15:sqref>Sheet1!$M$2:$M$26</c15:sqref>
                        </c15:formulaRef>
                      </c:ext>
                    </c:extLst>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val>
                <c:smooth val="0"/>
                <c:extLst>
                  <c:ext xmlns:c16="http://schemas.microsoft.com/office/drawing/2014/chart" uri="{C3380CC4-5D6E-409C-BE32-E72D297353CC}">
                    <c16:uniqueId val="{00000001-21CE-498D-944E-D3E024572793}"/>
                  </c:ext>
                </c:extLst>
              </c15:ser>
            </c15:filteredLineSeries>
          </c:ext>
        </c:extLst>
      </c:lineChart>
      <c:catAx>
        <c:axId val="-101675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757712"/>
        <c:crosses val="autoZero"/>
        <c:auto val="1"/>
        <c:lblAlgn val="ctr"/>
        <c:lblOffset val="100"/>
        <c:noMultiLvlLbl val="0"/>
      </c:catAx>
      <c:valAx>
        <c:axId val="-101675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75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Population London</c:v>
                </c:pt>
              </c:strCache>
            </c:strRef>
          </c:tx>
          <c:spPr>
            <a:ln w="28575" cap="rnd">
              <a:solidFill>
                <a:srgbClr val="FF0066"/>
              </a:solidFill>
              <a:round/>
            </a:ln>
            <a:effectLst/>
          </c:spPr>
          <c:marker>
            <c:symbol val="none"/>
          </c:marker>
          <c:cat>
            <c:numRef>
              <c:f>Sheet1!$A$2:$A$26</c:f>
              <c:numCache>
                <c:formatCode>General</c:formatCode>
                <c:ptCount val="22"/>
                <c:pt idx="0">
                  <c:v>1801</c:v>
                </c:pt>
                <c:pt idx="1">
                  <c:v>1811</c:v>
                </c:pt>
                <c:pt idx="2">
                  <c:v>1821</c:v>
                </c:pt>
                <c:pt idx="3">
                  <c:v>1831</c:v>
                </c:pt>
                <c:pt idx="4">
                  <c:v>1841</c:v>
                </c:pt>
                <c:pt idx="5">
                  <c:v>1851</c:v>
                </c:pt>
                <c:pt idx="6">
                  <c:v>1861</c:v>
                </c:pt>
                <c:pt idx="7">
                  <c:v>1871</c:v>
                </c:pt>
                <c:pt idx="8">
                  <c:v>1881</c:v>
                </c:pt>
                <c:pt idx="9">
                  <c:v>1891</c:v>
                </c:pt>
                <c:pt idx="10">
                  <c:v>1901</c:v>
                </c:pt>
                <c:pt idx="11">
                  <c:v>1911</c:v>
                </c:pt>
                <c:pt idx="12">
                  <c:v>1921</c:v>
                </c:pt>
                <c:pt idx="13">
                  <c:v>1931</c:v>
                </c:pt>
                <c:pt idx="14">
                  <c:v>1941</c:v>
                </c:pt>
                <c:pt idx="15">
                  <c:v>1951</c:v>
                </c:pt>
                <c:pt idx="16">
                  <c:v>1961</c:v>
                </c:pt>
                <c:pt idx="17">
                  <c:v>1971</c:v>
                </c:pt>
                <c:pt idx="18">
                  <c:v>1981</c:v>
                </c:pt>
                <c:pt idx="19">
                  <c:v>1991</c:v>
                </c:pt>
                <c:pt idx="20">
                  <c:v>2001</c:v>
                </c:pt>
                <c:pt idx="21">
                  <c:v>2011</c:v>
                </c:pt>
              </c:numCache>
            </c:numRef>
          </c:cat>
          <c:val>
            <c:numRef>
              <c:f>Sheet1!$B$2:$B$26</c:f>
              <c:numCache>
                <c:formatCode>#,##0</c:formatCode>
                <c:ptCount val="22"/>
                <c:pt idx="0">
                  <c:v>1011157</c:v>
                </c:pt>
                <c:pt idx="1">
                  <c:v>1197673</c:v>
                </c:pt>
                <c:pt idx="2">
                  <c:v>1450122</c:v>
                </c:pt>
                <c:pt idx="3">
                  <c:v>1729949</c:v>
                </c:pt>
                <c:pt idx="4">
                  <c:v>1917013</c:v>
                </c:pt>
                <c:pt idx="5">
                  <c:v>2286609</c:v>
                </c:pt>
                <c:pt idx="6">
                  <c:v>3094391</c:v>
                </c:pt>
                <c:pt idx="7">
                  <c:v>3902178</c:v>
                </c:pt>
                <c:pt idx="8">
                  <c:v>4709960</c:v>
                </c:pt>
                <c:pt idx="9">
                  <c:v>5565856</c:v>
                </c:pt>
                <c:pt idx="10">
                  <c:v>6226494</c:v>
                </c:pt>
                <c:pt idx="11">
                  <c:v>7157875</c:v>
                </c:pt>
                <c:pt idx="12">
                  <c:v>7553526</c:v>
                </c:pt>
                <c:pt idx="13">
                  <c:v>8098942</c:v>
                </c:pt>
                <c:pt idx="14">
                  <c:v>7987936</c:v>
                </c:pt>
                <c:pt idx="15">
                  <c:v>8164416</c:v>
                </c:pt>
                <c:pt idx="16">
                  <c:v>7781342</c:v>
                </c:pt>
                <c:pt idx="17">
                  <c:v>7449184</c:v>
                </c:pt>
                <c:pt idx="18">
                  <c:v>6608513</c:v>
                </c:pt>
                <c:pt idx="19">
                  <c:v>6887280</c:v>
                </c:pt>
                <c:pt idx="20">
                  <c:v>7172036</c:v>
                </c:pt>
                <c:pt idx="21">
                  <c:v>8173941</c:v>
                </c:pt>
              </c:numCache>
            </c:numRef>
          </c:val>
          <c:smooth val="0"/>
          <c:extLst>
            <c:ext xmlns:c16="http://schemas.microsoft.com/office/drawing/2014/chart" uri="{C3380CC4-5D6E-409C-BE32-E72D297353CC}">
              <c16:uniqueId val="{00000000-A6D6-43B4-96F6-7FA68012C2A2}"/>
            </c:ext>
          </c:extLst>
        </c:ser>
        <c:dLbls>
          <c:showLegendKey val="0"/>
          <c:showVal val="0"/>
          <c:showCatName val="0"/>
          <c:showSerName val="0"/>
          <c:showPercent val="0"/>
          <c:showBubbleSize val="0"/>
        </c:dLbls>
        <c:smooth val="0"/>
        <c:axId val="-1016743568"/>
        <c:axId val="-1016748464"/>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Sheet1!$A$2:$A$26</c15:sqref>
                        </c15:formulaRef>
                      </c:ext>
                    </c:extLst>
                    <c:numCache>
                      <c:formatCode>General</c:formatCode>
                      <c:ptCount val="22"/>
                      <c:pt idx="0">
                        <c:v>1801</c:v>
                      </c:pt>
                      <c:pt idx="1">
                        <c:v>1811</c:v>
                      </c:pt>
                      <c:pt idx="2">
                        <c:v>1821</c:v>
                      </c:pt>
                      <c:pt idx="3">
                        <c:v>1831</c:v>
                      </c:pt>
                      <c:pt idx="4">
                        <c:v>1841</c:v>
                      </c:pt>
                      <c:pt idx="5">
                        <c:v>1851</c:v>
                      </c:pt>
                      <c:pt idx="6">
                        <c:v>1861</c:v>
                      </c:pt>
                      <c:pt idx="7">
                        <c:v>1871</c:v>
                      </c:pt>
                      <c:pt idx="8">
                        <c:v>1881</c:v>
                      </c:pt>
                      <c:pt idx="9">
                        <c:v>1891</c:v>
                      </c:pt>
                      <c:pt idx="10">
                        <c:v>1901</c:v>
                      </c:pt>
                      <c:pt idx="11">
                        <c:v>1911</c:v>
                      </c:pt>
                      <c:pt idx="12">
                        <c:v>1921</c:v>
                      </c:pt>
                      <c:pt idx="13">
                        <c:v>1931</c:v>
                      </c:pt>
                      <c:pt idx="14">
                        <c:v>1941</c:v>
                      </c:pt>
                      <c:pt idx="15">
                        <c:v>1951</c:v>
                      </c:pt>
                      <c:pt idx="16">
                        <c:v>1961</c:v>
                      </c:pt>
                      <c:pt idx="17">
                        <c:v>1971</c:v>
                      </c:pt>
                      <c:pt idx="18">
                        <c:v>1981</c:v>
                      </c:pt>
                      <c:pt idx="19">
                        <c:v>1991</c:v>
                      </c:pt>
                      <c:pt idx="20">
                        <c:v>2001</c:v>
                      </c:pt>
                      <c:pt idx="21">
                        <c:v>2011</c:v>
                      </c:pt>
                    </c:numCache>
                  </c:numRef>
                </c:cat>
                <c:val>
                  <c:numRef>
                    <c:extLst>
                      <c:ext uri="{02D57815-91ED-43cb-92C2-25804820EDAC}">
                        <c15:formulaRef>
                          <c15:sqref>Sheet1!$A$2:$A$26</c15:sqref>
                        </c15:formulaRef>
                      </c:ext>
                    </c:extLst>
                    <c:numCache>
                      <c:formatCode>General</c:formatCode>
                      <c:ptCount val="22"/>
                      <c:pt idx="0">
                        <c:v>1801</c:v>
                      </c:pt>
                      <c:pt idx="1">
                        <c:v>1811</c:v>
                      </c:pt>
                      <c:pt idx="2">
                        <c:v>1821</c:v>
                      </c:pt>
                      <c:pt idx="3">
                        <c:v>1831</c:v>
                      </c:pt>
                      <c:pt idx="4">
                        <c:v>1841</c:v>
                      </c:pt>
                      <c:pt idx="5">
                        <c:v>1851</c:v>
                      </c:pt>
                      <c:pt idx="6">
                        <c:v>1861</c:v>
                      </c:pt>
                      <c:pt idx="7">
                        <c:v>1871</c:v>
                      </c:pt>
                      <c:pt idx="8">
                        <c:v>1881</c:v>
                      </c:pt>
                      <c:pt idx="9">
                        <c:v>1891</c:v>
                      </c:pt>
                      <c:pt idx="10">
                        <c:v>1901</c:v>
                      </c:pt>
                      <c:pt idx="11">
                        <c:v>1911</c:v>
                      </c:pt>
                      <c:pt idx="12">
                        <c:v>1921</c:v>
                      </c:pt>
                      <c:pt idx="13">
                        <c:v>1931</c:v>
                      </c:pt>
                      <c:pt idx="14">
                        <c:v>1941</c:v>
                      </c:pt>
                      <c:pt idx="15">
                        <c:v>1951</c:v>
                      </c:pt>
                      <c:pt idx="16">
                        <c:v>1961</c:v>
                      </c:pt>
                      <c:pt idx="17">
                        <c:v>1971</c:v>
                      </c:pt>
                      <c:pt idx="18">
                        <c:v>1981</c:v>
                      </c:pt>
                      <c:pt idx="19">
                        <c:v>1991</c:v>
                      </c:pt>
                      <c:pt idx="20">
                        <c:v>2001</c:v>
                      </c:pt>
                      <c:pt idx="21">
                        <c:v>2011</c:v>
                      </c:pt>
                    </c:numCache>
                  </c:numRef>
                </c:val>
                <c:smooth val="0"/>
                <c:extLst>
                  <c:ext xmlns:c16="http://schemas.microsoft.com/office/drawing/2014/chart" uri="{C3380CC4-5D6E-409C-BE32-E72D297353CC}">
                    <c16:uniqueId val="{00000001-A6D6-43B4-96F6-7FA68012C2A2}"/>
                  </c:ext>
                </c:extLst>
              </c15:ser>
            </c15:filteredLineSeries>
          </c:ext>
        </c:extLst>
      </c:lineChart>
      <c:catAx>
        <c:axId val="-101674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748464"/>
        <c:crosses val="autoZero"/>
        <c:auto val="1"/>
        <c:lblAlgn val="ctr"/>
        <c:lblOffset val="100"/>
        <c:noMultiLvlLbl val="0"/>
      </c:catAx>
      <c:valAx>
        <c:axId val="-1016748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674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Sheet1!$B$1</c:f>
              <c:strCache>
                <c:ptCount val="1"/>
                <c:pt idx="0">
                  <c:v>Population London</c:v>
                </c:pt>
              </c:strCache>
            </c:strRef>
          </c:tx>
          <c:spPr>
            <a:ln w="28575" cap="rnd">
              <a:solidFill>
                <a:srgbClr val="FF3399"/>
              </a:solidFill>
              <a:round/>
            </a:ln>
            <a:effectLst/>
          </c:spPr>
          <c:marker>
            <c:symbol val="none"/>
          </c:marker>
          <c:cat>
            <c:numRef>
              <c:f>Sheet1!$A$2:$A$24</c:f>
              <c:numCache>
                <c:formatCode>General</c:formatCode>
                <c:ptCount val="23"/>
                <c:pt idx="0">
                  <c:v>1801</c:v>
                </c:pt>
                <c:pt idx="1">
                  <c:v>1811</c:v>
                </c:pt>
                <c:pt idx="2">
                  <c:v>1821</c:v>
                </c:pt>
                <c:pt idx="3">
                  <c:v>1831</c:v>
                </c:pt>
                <c:pt idx="4">
                  <c:v>1841</c:v>
                </c:pt>
                <c:pt idx="5">
                  <c:v>1851</c:v>
                </c:pt>
                <c:pt idx="6">
                  <c:v>1861</c:v>
                </c:pt>
                <c:pt idx="7">
                  <c:v>1871</c:v>
                </c:pt>
                <c:pt idx="8">
                  <c:v>1881</c:v>
                </c:pt>
                <c:pt idx="9">
                  <c:v>1891</c:v>
                </c:pt>
                <c:pt idx="10">
                  <c:v>1901</c:v>
                </c:pt>
                <c:pt idx="11">
                  <c:v>1911</c:v>
                </c:pt>
                <c:pt idx="12">
                  <c:v>1921</c:v>
                </c:pt>
                <c:pt idx="13">
                  <c:v>1931</c:v>
                </c:pt>
                <c:pt idx="14">
                  <c:v>1941</c:v>
                </c:pt>
                <c:pt idx="15">
                  <c:v>1951</c:v>
                </c:pt>
                <c:pt idx="16">
                  <c:v>1961</c:v>
                </c:pt>
                <c:pt idx="17">
                  <c:v>1971</c:v>
                </c:pt>
                <c:pt idx="18">
                  <c:v>1981</c:v>
                </c:pt>
                <c:pt idx="19">
                  <c:v>1991</c:v>
                </c:pt>
                <c:pt idx="20">
                  <c:v>2001</c:v>
                </c:pt>
                <c:pt idx="21">
                  <c:v>2011</c:v>
                </c:pt>
                <c:pt idx="22">
                  <c:v>2021</c:v>
                </c:pt>
              </c:numCache>
              <c:extLst/>
            </c:numRef>
          </c:cat>
          <c:val>
            <c:numRef>
              <c:f>(Sheet1!$B$2:$B$24,Sheet1!$B$27)</c:f>
              <c:numCache>
                <c:formatCode>#,##0</c:formatCode>
                <c:ptCount val="24"/>
                <c:pt idx="0">
                  <c:v>1011157</c:v>
                </c:pt>
                <c:pt idx="1">
                  <c:v>1197673</c:v>
                </c:pt>
                <c:pt idx="2">
                  <c:v>1450122</c:v>
                </c:pt>
                <c:pt idx="3">
                  <c:v>1729949</c:v>
                </c:pt>
                <c:pt idx="4">
                  <c:v>1917013</c:v>
                </c:pt>
                <c:pt idx="5">
                  <c:v>2286609</c:v>
                </c:pt>
                <c:pt idx="6">
                  <c:v>3094391</c:v>
                </c:pt>
                <c:pt idx="7">
                  <c:v>3902178</c:v>
                </c:pt>
                <c:pt idx="8">
                  <c:v>4709960</c:v>
                </c:pt>
                <c:pt idx="9">
                  <c:v>5565856</c:v>
                </c:pt>
                <c:pt idx="10">
                  <c:v>6226494</c:v>
                </c:pt>
                <c:pt idx="11">
                  <c:v>7157875</c:v>
                </c:pt>
                <c:pt idx="12">
                  <c:v>7553526</c:v>
                </c:pt>
                <c:pt idx="13">
                  <c:v>8098942</c:v>
                </c:pt>
                <c:pt idx="14">
                  <c:v>7987936</c:v>
                </c:pt>
                <c:pt idx="15">
                  <c:v>8164416</c:v>
                </c:pt>
                <c:pt idx="16">
                  <c:v>7781342</c:v>
                </c:pt>
                <c:pt idx="17">
                  <c:v>7449184</c:v>
                </c:pt>
                <c:pt idx="18">
                  <c:v>6608513</c:v>
                </c:pt>
                <c:pt idx="19">
                  <c:v>6887280</c:v>
                </c:pt>
                <c:pt idx="20">
                  <c:v>7172036</c:v>
                </c:pt>
                <c:pt idx="21">
                  <c:v>8173941</c:v>
                </c:pt>
                <c:pt idx="22">
                  <c:v>8799725</c:v>
                </c:pt>
              </c:numCache>
              <c:extLst/>
            </c:numRef>
          </c:val>
          <c:smooth val="0"/>
          <c:extLst>
            <c:ext xmlns:c16="http://schemas.microsoft.com/office/drawing/2014/chart" uri="{C3380CC4-5D6E-409C-BE32-E72D297353CC}">
              <c16:uniqueId val="{00000000-93E4-4DB3-BE81-90752C7A1FAC}"/>
            </c:ext>
          </c:extLst>
        </c:ser>
        <c:dLbls>
          <c:showLegendKey val="0"/>
          <c:showVal val="0"/>
          <c:showCatName val="0"/>
          <c:showSerName val="0"/>
          <c:showPercent val="0"/>
          <c:showBubbleSize val="0"/>
        </c:dLbls>
        <c:smooth val="0"/>
        <c:axId val="-1056327968"/>
        <c:axId val="-1056339936"/>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Sheet1!$A$2:$A$24</c15:sqref>
                        </c15:formulaRef>
                      </c:ext>
                    </c:extLst>
                    <c:numCache>
                      <c:formatCode>General</c:formatCode>
                      <c:ptCount val="23"/>
                      <c:pt idx="0">
                        <c:v>1801</c:v>
                      </c:pt>
                      <c:pt idx="1">
                        <c:v>1811</c:v>
                      </c:pt>
                      <c:pt idx="2">
                        <c:v>1821</c:v>
                      </c:pt>
                      <c:pt idx="3">
                        <c:v>1831</c:v>
                      </c:pt>
                      <c:pt idx="4">
                        <c:v>1841</c:v>
                      </c:pt>
                      <c:pt idx="5">
                        <c:v>1851</c:v>
                      </c:pt>
                      <c:pt idx="6">
                        <c:v>1861</c:v>
                      </c:pt>
                      <c:pt idx="7">
                        <c:v>1871</c:v>
                      </c:pt>
                      <c:pt idx="8">
                        <c:v>1881</c:v>
                      </c:pt>
                      <c:pt idx="9">
                        <c:v>1891</c:v>
                      </c:pt>
                      <c:pt idx="10">
                        <c:v>1901</c:v>
                      </c:pt>
                      <c:pt idx="11">
                        <c:v>1911</c:v>
                      </c:pt>
                      <c:pt idx="12">
                        <c:v>1921</c:v>
                      </c:pt>
                      <c:pt idx="13">
                        <c:v>1931</c:v>
                      </c:pt>
                      <c:pt idx="14">
                        <c:v>1941</c:v>
                      </c:pt>
                      <c:pt idx="15">
                        <c:v>1951</c:v>
                      </c:pt>
                      <c:pt idx="16">
                        <c:v>1961</c:v>
                      </c:pt>
                      <c:pt idx="17">
                        <c:v>1971</c:v>
                      </c:pt>
                      <c:pt idx="18">
                        <c:v>1981</c:v>
                      </c:pt>
                      <c:pt idx="19">
                        <c:v>1991</c:v>
                      </c:pt>
                      <c:pt idx="20">
                        <c:v>2001</c:v>
                      </c:pt>
                      <c:pt idx="21">
                        <c:v>2011</c:v>
                      </c:pt>
                      <c:pt idx="22">
                        <c:v>2021</c:v>
                      </c:pt>
                    </c:numCache>
                  </c:numRef>
                </c:cat>
                <c:val>
                  <c:numRef>
                    <c:extLst>
                      <c:ext uri="{02D57815-91ED-43cb-92C2-25804820EDAC}">
                        <c15:formulaRef>
                          <c15:sqref>(Sheet1!$A$2:$A$24,Sheet1!$A$27)</c15:sqref>
                        </c15:formulaRef>
                      </c:ext>
                    </c:extLst>
                    <c:numCache>
                      <c:formatCode>General</c:formatCode>
                      <c:ptCount val="24"/>
                      <c:pt idx="0">
                        <c:v>1801</c:v>
                      </c:pt>
                      <c:pt idx="1">
                        <c:v>1811</c:v>
                      </c:pt>
                      <c:pt idx="2">
                        <c:v>1821</c:v>
                      </c:pt>
                      <c:pt idx="3">
                        <c:v>1831</c:v>
                      </c:pt>
                      <c:pt idx="4">
                        <c:v>1841</c:v>
                      </c:pt>
                      <c:pt idx="5">
                        <c:v>1851</c:v>
                      </c:pt>
                      <c:pt idx="6">
                        <c:v>1861</c:v>
                      </c:pt>
                      <c:pt idx="7">
                        <c:v>1871</c:v>
                      </c:pt>
                      <c:pt idx="8">
                        <c:v>1881</c:v>
                      </c:pt>
                      <c:pt idx="9">
                        <c:v>1891</c:v>
                      </c:pt>
                      <c:pt idx="10">
                        <c:v>1901</c:v>
                      </c:pt>
                      <c:pt idx="11">
                        <c:v>1911</c:v>
                      </c:pt>
                      <c:pt idx="12">
                        <c:v>1921</c:v>
                      </c:pt>
                      <c:pt idx="13">
                        <c:v>1931</c:v>
                      </c:pt>
                      <c:pt idx="14">
                        <c:v>1941</c:v>
                      </c:pt>
                      <c:pt idx="15">
                        <c:v>1951</c:v>
                      </c:pt>
                      <c:pt idx="16">
                        <c:v>1961</c:v>
                      </c:pt>
                      <c:pt idx="17">
                        <c:v>1971</c:v>
                      </c:pt>
                      <c:pt idx="18">
                        <c:v>1981</c:v>
                      </c:pt>
                      <c:pt idx="19">
                        <c:v>1991</c:v>
                      </c:pt>
                      <c:pt idx="20">
                        <c:v>2001</c:v>
                      </c:pt>
                      <c:pt idx="21">
                        <c:v>2011</c:v>
                      </c:pt>
                      <c:pt idx="22">
                        <c:v>2021</c:v>
                      </c:pt>
                    </c:numCache>
                  </c:numRef>
                </c:val>
                <c:smooth val="0"/>
                <c:extLst>
                  <c:ext xmlns:c16="http://schemas.microsoft.com/office/drawing/2014/chart" uri="{C3380CC4-5D6E-409C-BE32-E72D297353CC}">
                    <c16:uniqueId val="{00000001-93E4-4DB3-BE81-90752C7A1FAC}"/>
                  </c:ext>
                </c:extLst>
              </c15:ser>
            </c15:filteredLineSeries>
          </c:ext>
        </c:extLst>
      </c:lineChart>
      <c:catAx>
        <c:axId val="-105632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6339936"/>
        <c:crosses val="autoZero"/>
        <c:auto val="1"/>
        <c:lblAlgn val="ctr"/>
        <c:lblOffset val="100"/>
        <c:noMultiLvlLbl val="0"/>
      </c:catAx>
      <c:valAx>
        <c:axId val="-1056339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632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Sheet1!$N$1</c:f>
              <c:strCache>
                <c:ptCount val="1"/>
                <c:pt idx="0">
                  <c:v>Population Boston</c:v>
                </c:pt>
              </c:strCache>
            </c:strRef>
          </c:tx>
          <c:spPr>
            <a:ln w="28575" cap="rnd">
              <a:solidFill>
                <a:srgbClr val="FF3399"/>
              </a:solidFill>
              <a:round/>
            </a:ln>
            <a:effectLst/>
          </c:spPr>
          <c:marker>
            <c:symbol val="none"/>
          </c:marker>
          <c:cat>
            <c:numRef>
              <c:f>Sheet1!$M$5:$M$27</c:f>
              <c:numCache>
                <c:formatCode>General</c:formatCode>
                <c:ptCount val="23"/>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pt idx="22">
                  <c:v>2020</c:v>
                </c:pt>
              </c:numCache>
              <c:extLst/>
            </c:numRef>
          </c:cat>
          <c:val>
            <c:numRef>
              <c:f>Sheet1!$N$5:$N$27</c:f>
              <c:numCache>
                <c:formatCode>#,##0</c:formatCode>
                <c:ptCount val="23"/>
                <c:pt idx="0">
                  <c:v>24937</c:v>
                </c:pt>
                <c:pt idx="1">
                  <c:v>33787</c:v>
                </c:pt>
                <c:pt idx="2">
                  <c:v>43298</c:v>
                </c:pt>
                <c:pt idx="3">
                  <c:v>61392</c:v>
                </c:pt>
                <c:pt idx="4">
                  <c:v>93383</c:v>
                </c:pt>
                <c:pt idx="5">
                  <c:v>136881</c:v>
                </c:pt>
                <c:pt idx="6">
                  <c:v>177840</c:v>
                </c:pt>
                <c:pt idx="7">
                  <c:v>250526</c:v>
                </c:pt>
                <c:pt idx="8">
                  <c:v>362839</c:v>
                </c:pt>
                <c:pt idx="9">
                  <c:v>448477</c:v>
                </c:pt>
                <c:pt idx="10">
                  <c:v>560892</c:v>
                </c:pt>
                <c:pt idx="11">
                  <c:v>670585</c:v>
                </c:pt>
                <c:pt idx="12">
                  <c:v>748060</c:v>
                </c:pt>
                <c:pt idx="13">
                  <c:v>781188</c:v>
                </c:pt>
                <c:pt idx="14">
                  <c:v>770816</c:v>
                </c:pt>
                <c:pt idx="15">
                  <c:v>801444</c:v>
                </c:pt>
                <c:pt idx="16">
                  <c:v>697197</c:v>
                </c:pt>
                <c:pt idx="17">
                  <c:v>641071</c:v>
                </c:pt>
                <c:pt idx="18">
                  <c:v>562994</c:v>
                </c:pt>
                <c:pt idx="19">
                  <c:v>574283</c:v>
                </c:pt>
                <c:pt idx="20">
                  <c:v>589141</c:v>
                </c:pt>
                <c:pt idx="21">
                  <c:v>617594</c:v>
                </c:pt>
                <c:pt idx="22">
                  <c:v>675647</c:v>
                </c:pt>
              </c:numCache>
              <c:extLst/>
            </c:numRef>
          </c:val>
          <c:smooth val="0"/>
          <c:extLst>
            <c:ext xmlns:c16="http://schemas.microsoft.com/office/drawing/2014/chart" uri="{C3380CC4-5D6E-409C-BE32-E72D297353CC}">
              <c16:uniqueId val="{00000000-C204-491E-8D8D-5B71D2B28362}"/>
            </c:ext>
          </c:extLst>
        </c:ser>
        <c:dLbls>
          <c:showLegendKey val="0"/>
          <c:showVal val="0"/>
          <c:showCatName val="0"/>
          <c:showSerName val="0"/>
          <c:showPercent val="0"/>
          <c:showBubbleSize val="0"/>
        </c:dLbls>
        <c:smooth val="0"/>
        <c:axId val="-748987024"/>
        <c:axId val="-748985392"/>
        <c:extLst>
          <c:ext xmlns:c15="http://schemas.microsoft.com/office/drawing/2012/chart" uri="{02D57815-91ED-43cb-92C2-25804820EDAC}">
            <c15:filteredLineSeries>
              <c15:ser>
                <c:idx val="0"/>
                <c:order val="0"/>
                <c:tx>
                  <c:strRef>
                    <c:extLst>
                      <c:ext uri="{02D57815-91ED-43cb-92C2-25804820EDAC}">
                        <c15:formulaRef>
                          <c15:sqref>Sheet1!$M$1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Sheet1!$M$5:$M$27</c15:sqref>
                        </c15:formulaRef>
                      </c:ext>
                    </c:extLst>
                    <c:numCache>
                      <c:formatCode>General</c:formatCode>
                      <c:ptCount val="23"/>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pt idx="22">
                        <c:v>2020</c:v>
                      </c:pt>
                    </c:numCache>
                  </c:numRef>
                </c:cat>
                <c:val>
                  <c:numRef>
                    <c:extLst>
                      <c:ext uri="{02D57815-91ED-43cb-92C2-25804820EDAC}">
                        <c15:formulaRef>
                          <c15:sqref>Sheet1!$M$5:$M$26</c15:sqref>
                        </c15:formulaRef>
                      </c:ext>
                    </c:extLst>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val>
                <c:smooth val="0"/>
                <c:extLst>
                  <c:ext xmlns:c16="http://schemas.microsoft.com/office/drawing/2014/chart" uri="{C3380CC4-5D6E-409C-BE32-E72D297353CC}">
                    <c16:uniqueId val="{00000001-C204-491E-8D8D-5B71D2B28362}"/>
                  </c:ext>
                </c:extLst>
              </c15:ser>
            </c15:filteredLineSeries>
          </c:ext>
        </c:extLst>
      </c:lineChart>
      <c:catAx>
        <c:axId val="-74898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8985392"/>
        <c:crosses val="autoZero"/>
        <c:auto val="1"/>
        <c:lblAlgn val="ctr"/>
        <c:lblOffset val="100"/>
        <c:noMultiLvlLbl val="0"/>
      </c:catAx>
      <c:valAx>
        <c:axId val="-748985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898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Sheet1!$F$1</c:f>
              <c:strCache>
                <c:ptCount val="1"/>
                <c:pt idx="0">
                  <c:v>Population New York City</c:v>
                </c:pt>
              </c:strCache>
            </c:strRef>
          </c:tx>
          <c:spPr>
            <a:ln w="28575" cap="rnd">
              <a:solidFill>
                <a:srgbClr val="FF3399"/>
              </a:solidFill>
              <a:round/>
            </a:ln>
            <a:effectLst/>
          </c:spPr>
          <c:marker>
            <c:symbol val="none"/>
          </c:marker>
          <c:cat>
            <c:numRef>
              <c:f>Sheet1!$E$10:$E$32</c:f>
              <c:numCache>
                <c:formatCode>General</c:formatCode>
                <c:ptCount val="23"/>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pt idx="22">
                  <c:v>2020</c:v>
                </c:pt>
              </c:numCache>
              <c:extLst/>
            </c:numRef>
          </c:cat>
          <c:val>
            <c:numRef>
              <c:f>Sheet1!$F$10:$F$32</c:f>
              <c:numCache>
                <c:formatCode>#,##0</c:formatCode>
                <c:ptCount val="23"/>
                <c:pt idx="0">
                  <c:v>79216</c:v>
                </c:pt>
                <c:pt idx="1">
                  <c:v>119734</c:v>
                </c:pt>
                <c:pt idx="2">
                  <c:v>152056</c:v>
                </c:pt>
                <c:pt idx="3">
                  <c:v>242278</c:v>
                </c:pt>
                <c:pt idx="4">
                  <c:v>391114</c:v>
                </c:pt>
                <c:pt idx="5">
                  <c:v>696115</c:v>
                </c:pt>
                <c:pt idx="6">
                  <c:v>1174779</c:v>
                </c:pt>
                <c:pt idx="7">
                  <c:v>1478103</c:v>
                </c:pt>
                <c:pt idx="8">
                  <c:v>1911698</c:v>
                </c:pt>
                <c:pt idx="9">
                  <c:v>2507414</c:v>
                </c:pt>
                <c:pt idx="10">
                  <c:v>3437202</c:v>
                </c:pt>
                <c:pt idx="11">
                  <c:v>4766883</c:v>
                </c:pt>
                <c:pt idx="12">
                  <c:v>5620048</c:v>
                </c:pt>
                <c:pt idx="13">
                  <c:v>6930446</c:v>
                </c:pt>
                <c:pt idx="14">
                  <c:v>7454995</c:v>
                </c:pt>
                <c:pt idx="15">
                  <c:v>7891957</c:v>
                </c:pt>
                <c:pt idx="16">
                  <c:v>7781984</c:v>
                </c:pt>
                <c:pt idx="17">
                  <c:v>7894862</c:v>
                </c:pt>
                <c:pt idx="18">
                  <c:v>7071639</c:v>
                </c:pt>
                <c:pt idx="19">
                  <c:v>7322564</c:v>
                </c:pt>
                <c:pt idx="20">
                  <c:v>8008288</c:v>
                </c:pt>
                <c:pt idx="21">
                  <c:v>8175133</c:v>
                </c:pt>
                <c:pt idx="22">
                  <c:v>8804190</c:v>
                </c:pt>
              </c:numCache>
              <c:extLst/>
            </c:numRef>
          </c:val>
          <c:smooth val="0"/>
          <c:extLst>
            <c:ext xmlns:c16="http://schemas.microsoft.com/office/drawing/2014/chart" uri="{C3380CC4-5D6E-409C-BE32-E72D297353CC}">
              <c16:uniqueId val="{00000000-E6CF-48B8-BC5B-BC2422113511}"/>
            </c:ext>
          </c:extLst>
        </c:ser>
        <c:dLbls>
          <c:showLegendKey val="0"/>
          <c:showVal val="0"/>
          <c:showCatName val="0"/>
          <c:showSerName val="0"/>
          <c:showPercent val="0"/>
          <c:showBubbleSize val="0"/>
        </c:dLbls>
        <c:smooth val="0"/>
        <c:axId val="-784226624"/>
        <c:axId val="-1056329056"/>
        <c:extLst>
          <c:ext xmlns:c15="http://schemas.microsoft.com/office/drawing/2012/chart" uri="{02D57815-91ED-43cb-92C2-25804820EDAC}">
            <c15:filteredLineSeries>
              <c15:ser>
                <c:idx val="0"/>
                <c:order val="0"/>
                <c:tx>
                  <c:strRef>
                    <c:extLst>
                      <c:ext uri="{02D57815-91ED-43cb-92C2-25804820EDAC}">
                        <c15:formulaRef>
                          <c15:sqref>Sheet1!$E$1</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Sheet1!$E$10:$E$32</c15:sqref>
                        </c15:formulaRef>
                      </c:ext>
                    </c:extLst>
                    <c:numCache>
                      <c:formatCode>General</c:formatCode>
                      <c:ptCount val="23"/>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pt idx="22">
                        <c:v>2020</c:v>
                      </c:pt>
                    </c:numCache>
                  </c:numRef>
                </c:cat>
                <c:val>
                  <c:numRef>
                    <c:extLst>
                      <c:ext uri="{02D57815-91ED-43cb-92C2-25804820EDAC}">
                        <c15:formulaRef>
                          <c15:sqref>Sheet1!$E$10:$E$31</c15:sqref>
                        </c15:formulaRef>
                      </c:ext>
                    </c:extLst>
                    <c:numCache>
                      <c:formatCode>General</c:formatCode>
                      <c:ptCount val="22"/>
                      <c:pt idx="0">
                        <c:v>1800</c:v>
                      </c:pt>
                      <c:pt idx="1">
                        <c:v>1810</c:v>
                      </c:pt>
                      <c:pt idx="2">
                        <c:v>1820</c:v>
                      </c:pt>
                      <c:pt idx="3">
                        <c:v>1830</c:v>
                      </c:pt>
                      <c:pt idx="4">
                        <c:v>1840</c:v>
                      </c:pt>
                      <c:pt idx="5">
                        <c:v>1850</c:v>
                      </c:pt>
                      <c:pt idx="6">
                        <c:v>1860</c:v>
                      </c:pt>
                      <c:pt idx="7">
                        <c:v>1870</c:v>
                      </c:pt>
                      <c:pt idx="8">
                        <c:v>1880</c:v>
                      </c:pt>
                      <c:pt idx="9">
                        <c:v>1890</c:v>
                      </c:pt>
                      <c:pt idx="10">
                        <c:v>1900</c:v>
                      </c:pt>
                      <c:pt idx="11">
                        <c:v>1910</c:v>
                      </c:pt>
                      <c:pt idx="12">
                        <c:v>1920</c:v>
                      </c:pt>
                      <c:pt idx="13">
                        <c:v>1930</c:v>
                      </c:pt>
                      <c:pt idx="14">
                        <c:v>1940</c:v>
                      </c:pt>
                      <c:pt idx="15">
                        <c:v>1950</c:v>
                      </c:pt>
                      <c:pt idx="16">
                        <c:v>1960</c:v>
                      </c:pt>
                      <c:pt idx="17">
                        <c:v>1970</c:v>
                      </c:pt>
                      <c:pt idx="18">
                        <c:v>1980</c:v>
                      </c:pt>
                      <c:pt idx="19">
                        <c:v>1990</c:v>
                      </c:pt>
                      <c:pt idx="20">
                        <c:v>2000</c:v>
                      </c:pt>
                      <c:pt idx="21">
                        <c:v>2010</c:v>
                      </c:pt>
                    </c:numCache>
                  </c:numRef>
                </c:val>
                <c:smooth val="0"/>
                <c:extLst>
                  <c:ext xmlns:c16="http://schemas.microsoft.com/office/drawing/2014/chart" uri="{C3380CC4-5D6E-409C-BE32-E72D297353CC}">
                    <c16:uniqueId val="{00000001-E6CF-48B8-BC5B-BC2422113511}"/>
                  </c:ext>
                </c:extLst>
              </c15:ser>
            </c15:filteredLineSeries>
          </c:ext>
        </c:extLst>
      </c:lineChart>
      <c:catAx>
        <c:axId val="-7842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56329056"/>
        <c:crosses val="autoZero"/>
        <c:auto val="1"/>
        <c:lblAlgn val="ctr"/>
        <c:lblOffset val="100"/>
        <c:noMultiLvlLbl val="0"/>
      </c:catAx>
      <c:valAx>
        <c:axId val="-1056329056"/>
        <c:scaling>
          <c:orientation val="minMax"/>
          <c:max val="90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4226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639" cy="5111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3836" y="1"/>
            <a:ext cx="3078639" cy="511175"/>
          </a:xfrm>
          <a:prstGeom prst="rect">
            <a:avLst/>
          </a:prstGeom>
        </p:spPr>
        <p:txBody>
          <a:bodyPr vert="horz" lIns="91440" tIns="45720" rIns="91440" bIns="45720" rtlCol="0"/>
          <a:lstStyle>
            <a:lvl1pPr algn="r">
              <a:defRPr sz="1200"/>
            </a:lvl1pPr>
          </a:lstStyle>
          <a:p>
            <a:fld id="{9C33786D-79C2-2D4A-9AE4-87F4CB33F439}" type="datetimeFigureOut">
              <a:rPr lang="en-US" smtClean="0"/>
              <a:t>11/15/2025</a:t>
            </a:fld>
            <a:endParaRPr lang="en-US" dirty="0"/>
          </a:p>
        </p:txBody>
      </p:sp>
      <p:sp>
        <p:nvSpPr>
          <p:cNvPr id="4" name="Footer Placeholder 3"/>
          <p:cNvSpPr>
            <a:spLocks noGrp="1"/>
          </p:cNvSpPr>
          <p:nvPr>
            <p:ph type="ftr" sz="quarter" idx="2"/>
          </p:nvPr>
        </p:nvSpPr>
        <p:spPr>
          <a:xfrm>
            <a:off x="1" y="9721851"/>
            <a:ext cx="3078639" cy="5111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836" y="9721851"/>
            <a:ext cx="3078639" cy="511175"/>
          </a:xfrm>
          <a:prstGeom prst="rect">
            <a:avLst/>
          </a:prstGeom>
        </p:spPr>
        <p:txBody>
          <a:bodyPr vert="horz" lIns="91440" tIns="45720" rIns="91440" bIns="45720" rtlCol="0" anchor="b"/>
          <a:lstStyle>
            <a:lvl1pPr algn="r">
              <a:defRPr sz="1200"/>
            </a:lvl1pPr>
          </a:lstStyle>
          <a:p>
            <a:fld id="{83441608-E47D-B248-B6E5-B5B222BAED11}" type="slidenum">
              <a:rPr lang="en-US" smtClean="0"/>
              <a:t>‹#›</a:t>
            </a:fld>
            <a:endParaRPr lang="en-US" dirty="0"/>
          </a:p>
        </p:txBody>
      </p:sp>
    </p:spTree>
    <p:extLst>
      <p:ext uri="{BB962C8B-B14F-4D97-AF65-F5344CB8AC3E}">
        <p14:creationId xmlns:p14="http://schemas.microsoft.com/office/powerpoint/2010/main" val="776740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639" cy="511175"/>
          </a:xfrm>
          <a:prstGeom prst="rect">
            <a:avLst/>
          </a:prstGeom>
        </p:spPr>
        <p:txBody>
          <a:bodyPr vert="horz" lIns="99040" tIns="49520" rIns="99040" bIns="49520" rtlCol="0"/>
          <a:lstStyle>
            <a:lvl1pPr algn="l">
              <a:defRPr sz="1300">
                <a:ea typeface="+mn-ea"/>
                <a:cs typeface="Arial" charset="0"/>
              </a:defRPr>
            </a:lvl1pPr>
          </a:lstStyle>
          <a:p>
            <a:pPr>
              <a:defRPr/>
            </a:pPr>
            <a:endParaRPr lang="en-GB" dirty="0"/>
          </a:p>
        </p:txBody>
      </p:sp>
      <p:sp>
        <p:nvSpPr>
          <p:cNvPr id="3" name="Date Placeholder 2"/>
          <p:cNvSpPr>
            <a:spLocks noGrp="1"/>
          </p:cNvSpPr>
          <p:nvPr>
            <p:ph type="dt" idx="1"/>
          </p:nvPr>
        </p:nvSpPr>
        <p:spPr>
          <a:xfrm>
            <a:off x="4023836" y="1"/>
            <a:ext cx="3078639" cy="511175"/>
          </a:xfrm>
          <a:prstGeom prst="rect">
            <a:avLst/>
          </a:prstGeom>
        </p:spPr>
        <p:txBody>
          <a:bodyPr vert="horz" wrap="square" lIns="99040" tIns="49520" rIns="99040" bIns="49520" numCol="1" anchor="t" anchorCtr="0" compatLnSpc="1">
            <a:prstTxWarp prst="textNoShape">
              <a:avLst/>
            </a:prstTxWarp>
          </a:bodyPr>
          <a:lstStyle>
            <a:lvl1pPr algn="r">
              <a:defRPr sz="1300">
                <a:cs typeface="Arial" charset="0"/>
              </a:defRPr>
            </a:lvl1pPr>
          </a:lstStyle>
          <a:p>
            <a:pPr>
              <a:defRPr/>
            </a:pPr>
            <a:fld id="{CC146196-E5FA-914F-88A2-22E04D3D3F6C}" type="datetimeFigureOut">
              <a:rPr lang="en-US"/>
              <a:pPr>
                <a:defRPr/>
              </a:pPr>
              <a:t>11/15/2025</a:t>
            </a:fld>
            <a:endParaRPr lang="en-GB" dirty="0"/>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40" tIns="49520" rIns="99040" bIns="49520" rtlCol="0" anchor="ctr"/>
          <a:lstStyle/>
          <a:p>
            <a:pPr lvl="0"/>
            <a:endParaRPr lang="en-GB" noProof="0" dirty="0"/>
          </a:p>
        </p:txBody>
      </p:sp>
      <p:sp>
        <p:nvSpPr>
          <p:cNvPr id="5" name="Notes Placeholder 4"/>
          <p:cNvSpPr>
            <a:spLocks noGrp="1"/>
          </p:cNvSpPr>
          <p:nvPr>
            <p:ph type="body" sz="quarter" idx="3"/>
          </p:nvPr>
        </p:nvSpPr>
        <p:spPr>
          <a:xfrm>
            <a:off x="710090" y="4860925"/>
            <a:ext cx="5683886" cy="4605338"/>
          </a:xfrm>
          <a:prstGeom prst="rect">
            <a:avLst/>
          </a:prstGeom>
        </p:spPr>
        <p:txBody>
          <a:bodyPr vert="horz" lIns="99040" tIns="49520" rIns="99040" bIns="495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1" y="9721851"/>
            <a:ext cx="3078639" cy="511175"/>
          </a:xfrm>
          <a:prstGeom prst="rect">
            <a:avLst/>
          </a:prstGeom>
        </p:spPr>
        <p:txBody>
          <a:bodyPr vert="horz" lIns="99040" tIns="49520" rIns="99040" bIns="49520" rtlCol="0" anchor="b"/>
          <a:lstStyle>
            <a:lvl1pPr algn="l">
              <a:defRPr sz="1300">
                <a:ea typeface="+mn-ea"/>
                <a:cs typeface="Arial" charset="0"/>
              </a:defRPr>
            </a:lvl1pPr>
          </a:lstStyle>
          <a:p>
            <a:pPr>
              <a:defRPr/>
            </a:pPr>
            <a:endParaRPr lang="en-GB" dirty="0"/>
          </a:p>
        </p:txBody>
      </p:sp>
      <p:sp>
        <p:nvSpPr>
          <p:cNvPr id="7" name="Slide Number Placeholder 6"/>
          <p:cNvSpPr>
            <a:spLocks noGrp="1"/>
          </p:cNvSpPr>
          <p:nvPr>
            <p:ph type="sldNum" sz="quarter" idx="5"/>
          </p:nvPr>
        </p:nvSpPr>
        <p:spPr>
          <a:xfrm>
            <a:off x="4023836" y="9721851"/>
            <a:ext cx="3078639" cy="511175"/>
          </a:xfrm>
          <a:prstGeom prst="rect">
            <a:avLst/>
          </a:prstGeom>
        </p:spPr>
        <p:txBody>
          <a:bodyPr vert="horz" wrap="square" lIns="99040" tIns="49520" rIns="99040" bIns="49520" numCol="1" anchor="b" anchorCtr="0" compatLnSpc="1">
            <a:prstTxWarp prst="textNoShape">
              <a:avLst/>
            </a:prstTxWarp>
          </a:bodyPr>
          <a:lstStyle>
            <a:lvl1pPr algn="r">
              <a:defRPr sz="1300">
                <a:cs typeface="Arial" charset="0"/>
              </a:defRPr>
            </a:lvl1pPr>
          </a:lstStyle>
          <a:p>
            <a:pPr>
              <a:defRPr/>
            </a:pPr>
            <a:fld id="{28AED1EA-857F-1F41-91F1-DEE23A3CAFAF}" type="slidenum">
              <a:rPr lang="en-GB"/>
              <a:pPr>
                <a:defRPr/>
              </a:pPr>
              <a:t>‹#›</a:t>
            </a:fld>
            <a:endParaRPr lang="en-GB" dirty="0"/>
          </a:p>
        </p:txBody>
      </p:sp>
    </p:spTree>
    <p:extLst>
      <p:ext uri="{BB962C8B-B14F-4D97-AF65-F5344CB8AC3E}">
        <p14:creationId xmlns:p14="http://schemas.microsoft.com/office/powerpoint/2010/main" val="2841269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7F6B2E-1135-F147-B93F-BE8D60A385F4}" type="slidenum">
              <a:rPr lang="en-US" smtClean="0"/>
              <a:pPr/>
              <a:t>1</a:t>
            </a:fld>
            <a:endParaRPr lang="en-US"/>
          </a:p>
        </p:txBody>
      </p:sp>
    </p:spTree>
    <p:extLst>
      <p:ext uri="{BB962C8B-B14F-4D97-AF65-F5344CB8AC3E}">
        <p14:creationId xmlns:p14="http://schemas.microsoft.com/office/powerpoint/2010/main" val="318751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47F6B2E-1135-F147-B93F-BE8D60A385F4}" type="slidenum">
              <a:rPr lang="en-US" smtClean="0"/>
              <a:pPr/>
              <a:t>6</a:t>
            </a:fld>
            <a:endParaRPr lang="en-US"/>
          </a:p>
        </p:txBody>
      </p:sp>
    </p:spTree>
    <p:extLst>
      <p:ext uri="{BB962C8B-B14F-4D97-AF65-F5344CB8AC3E}">
        <p14:creationId xmlns:p14="http://schemas.microsoft.com/office/powerpoint/2010/main" val="207478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31800" y="3810266"/>
            <a:ext cx="11195234" cy="1368425"/>
          </a:xfrm>
        </p:spPr>
        <p:txBody>
          <a:bodyPr/>
          <a:lstStyle>
            <a:lvl1pPr>
              <a:defRPr sz="3600"/>
            </a:lvl1pPr>
          </a:lstStyle>
          <a:p>
            <a:r>
              <a:rPr lang="en-US" dirty="0"/>
              <a:t>Click to edit Master title style</a:t>
            </a:r>
          </a:p>
        </p:txBody>
      </p:sp>
      <p:sp>
        <p:nvSpPr>
          <p:cNvPr id="4099" name="Rectangle 3"/>
          <p:cNvSpPr>
            <a:spLocks noGrp="1" noChangeArrowheads="1"/>
          </p:cNvSpPr>
          <p:nvPr>
            <p:ph type="subTitle" idx="1"/>
          </p:nvPr>
        </p:nvSpPr>
        <p:spPr>
          <a:xfrm>
            <a:off x="431800" y="3068638"/>
            <a:ext cx="11328400" cy="741628"/>
          </a:xfrm>
        </p:spPr>
        <p:txBody>
          <a:bodyPr/>
          <a:lstStyle>
            <a:lvl1pPr marL="0" indent="0">
              <a:buFontTx/>
              <a:buNone/>
              <a:defRPr/>
            </a:lvl1pPr>
          </a:lstStyle>
          <a:p>
            <a:r>
              <a:rPr lang="en-US" dirty="0"/>
              <a:t>Click to edit Master subtitle style</a:t>
            </a:r>
          </a:p>
        </p:txBody>
      </p:sp>
      <p:sp>
        <p:nvSpPr>
          <p:cNvPr id="5" name="Rectangle 9"/>
          <p:cNvSpPr>
            <a:spLocks noGrp="1" noChangeArrowheads="1"/>
          </p:cNvSpPr>
          <p:nvPr>
            <p:ph type="ftr" sz="quarter" idx="10"/>
          </p:nvPr>
        </p:nvSpPr>
        <p:spPr bwMode="auto">
          <a:xfrm>
            <a:off x="431800" y="6245225"/>
            <a:ext cx="113284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latin typeface="Arial" pitchFamily="34" charset="0"/>
                <a:ea typeface="+mn-ea"/>
                <a:cs typeface="+mn-cs"/>
              </a:defRPr>
            </a:lvl1pPr>
          </a:lstStyle>
          <a:p>
            <a:pPr>
              <a:defRPr/>
            </a:pPr>
            <a:endParaRPr lang="en-US" dirty="0"/>
          </a:p>
        </p:txBody>
      </p:sp>
      <p:sp>
        <p:nvSpPr>
          <p:cNvPr id="2" name="Rectangle 1">
            <a:extLst>
              <a:ext uri="{FF2B5EF4-FFF2-40B4-BE49-F238E27FC236}">
                <a16:creationId xmlns:a16="http://schemas.microsoft.com/office/drawing/2014/main" id="{A4622D13-EB2A-8C9B-FCB7-F3991E9DCFA5}"/>
              </a:ext>
            </a:extLst>
          </p:cNvPr>
          <p:cNvSpPr/>
          <p:nvPr userDrawn="1"/>
        </p:nvSpPr>
        <p:spPr>
          <a:xfrm>
            <a:off x="-1" y="-1"/>
            <a:ext cx="12192001" cy="2002105"/>
          </a:xfrm>
          <a:prstGeom prst="rect">
            <a:avLst/>
          </a:prstGeom>
          <a:solidFill>
            <a:srgbClr val="6E6E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60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87BCFBDD-7E2F-3B41-8D99-1A3FEA445E75}" type="slidenum">
              <a:rPr lang="en-US"/>
              <a:pPr>
                <a:defRPr/>
              </a:pPr>
              <a:t>‹#›</a:t>
            </a:fld>
            <a:endParaRPr lang="en-US" dirty="0"/>
          </a:p>
        </p:txBody>
      </p:sp>
    </p:spTree>
    <p:extLst>
      <p:ext uri="{BB962C8B-B14F-4D97-AF65-F5344CB8AC3E}">
        <p14:creationId xmlns:p14="http://schemas.microsoft.com/office/powerpoint/2010/main" val="21484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9" y="908050"/>
            <a:ext cx="2829983"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0269" y="908050"/>
            <a:ext cx="8286751"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952ECA67-2E5A-9B4C-A76F-3EEDC8264812}" type="slidenum">
              <a:rPr lang="en-US"/>
              <a:pPr>
                <a:defRPr/>
              </a:pPr>
              <a:t>‹#›</a:t>
            </a:fld>
            <a:endParaRPr lang="en-US" dirty="0"/>
          </a:p>
        </p:txBody>
      </p:sp>
    </p:spTree>
    <p:extLst>
      <p:ext uri="{BB962C8B-B14F-4D97-AF65-F5344CB8AC3E}">
        <p14:creationId xmlns:p14="http://schemas.microsoft.com/office/powerpoint/2010/main" val="155356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268" y="908050"/>
            <a:ext cx="11319933"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0269" y="2708278"/>
            <a:ext cx="5558367"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5" y="2708278"/>
            <a:ext cx="5558367"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965EA10-67BF-384E-ACE5-73D9B26E13B2}" type="slidenum">
              <a:rPr lang="en-US"/>
              <a:pPr>
                <a:defRPr/>
              </a:pPr>
              <a:t>‹#›</a:t>
            </a:fld>
            <a:endParaRPr lang="en-US" dirty="0"/>
          </a:p>
        </p:txBody>
      </p:sp>
    </p:spTree>
    <p:extLst>
      <p:ext uri="{BB962C8B-B14F-4D97-AF65-F5344CB8AC3E}">
        <p14:creationId xmlns:p14="http://schemas.microsoft.com/office/powerpoint/2010/main" val="102257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6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B676C592-01EA-0B41-A2D5-6C9FAD76A02F}" type="slidenum">
              <a:rPr lang="en-US"/>
              <a:pPr>
                <a:defRPr/>
              </a:pPr>
              <a:t>‹#›</a:t>
            </a:fld>
            <a:endParaRPr lang="en-US" dirty="0"/>
          </a:p>
        </p:txBody>
      </p:sp>
    </p:spTree>
    <p:extLst>
      <p:ext uri="{BB962C8B-B14F-4D97-AF65-F5344CB8AC3E}">
        <p14:creationId xmlns:p14="http://schemas.microsoft.com/office/powerpoint/2010/main" val="91570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649F08A-F93D-E64F-B5FA-93ADCB9BA14E}" type="slidenum">
              <a:rPr lang="en-US"/>
              <a:pPr>
                <a:defRPr/>
              </a:pPr>
              <a:t>‹#›</a:t>
            </a:fld>
            <a:endParaRPr lang="en-US" dirty="0"/>
          </a:p>
        </p:txBody>
      </p:sp>
    </p:spTree>
    <p:extLst>
      <p:ext uri="{BB962C8B-B14F-4D97-AF65-F5344CB8AC3E}">
        <p14:creationId xmlns:p14="http://schemas.microsoft.com/office/powerpoint/2010/main" val="2069927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0268" y="1956620"/>
            <a:ext cx="5558367" cy="42092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5" y="1956620"/>
            <a:ext cx="5558367" cy="42092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9E8A071C-FDE7-6543-BCF6-727B6E79D75B}" type="slidenum">
              <a:rPr lang="en-US"/>
              <a:pPr>
                <a:defRPr/>
              </a:pPr>
              <a:t>‹#›</a:t>
            </a:fld>
            <a:endParaRPr lang="en-US" dirty="0"/>
          </a:p>
        </p:txBody>
      </p:sp>
    </p:spTree>
    <p:extLst>
      <p:ext uri="{BB962C8B-B14F-4D97-AF65-F5344CB8AC3E}">
        <p14:creationId xmlns:p14="http://schemas.microsoft.com/office/powerpoint/2010/main" val="56844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7924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51900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87924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51900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D241663C-5D4C-F34B-98B9-AF9A39DF397B}" type="slidenum">
              <a:rPr lang="en-US"/>
              <a:pPr>
                <a:defRPr/>
              </a:pPr>
              <a:t>‹#›</a:t>
            </a:fld>
            <a:endParaRPr lang="en-US" dirty="0"/>
          </a:p>
        </p:txBody>
      </p:sp>
      <p:sp>
        <p:nvSpPr>
          <p:cNvPr id="8" name="Rectangle 2">
            <a:extLst>
              <a:ext uri="{FF2B5EF4-FFF2-40B4-BE49-F238E27FC236}">
                <a16:creationId xmlns:a16="http://schemas.microsoft.com/office/drawing/2014/main" id="{1891329F-07C7-49E5-B594-A7CAA72481FA}"/>
              </a:ext>
            </a:extLst>
          </p:cNvPr>
          <p:cNvSpPr>
            <a:spLocks noGrp="1" noChangeArrowheads="1"/>
          </p:cNvSpPr>
          <p:nvPr>
            <p:ph type="title"/>
          </p:nvPr>
        </p:nvSpPr>
        <p:spPr bwMode="auto">
          <a:xfrm>
            <a:off x="440268" y="759126"/>
            <a:ext cx="11319933" cy="1009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029077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7B15A8D3-A931-F24F-9B1E-76EB187CA3F3}" type="slidenum">
              <a:rPr lang="en-US"/>
              <a:pPr>
                <a:defRPr/>
              </a:pPr>
              <a:t>‹#›</a:t>
            </a:fld>
            <a:endParaRPr lang="en-US" dirty="0"/>
          </a:p>
        </p:txBody>
      </p:sp>
    </p:spTree>
    <p:extLst>
      <p:ext uri="{BB962C8B-B14F-4D97-AF65-F5344CB8AC3E}">
        <p14:creationId xmlns:p14="http://schemas.microsoft.com/office/powerpoint/2010/main" val="246288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60F2BB3-7DCC-6441-8214-303E14B35DA4}" type="slidenum">
              <a:rPr lang="en-US"/>
              <a:pPr>
                <a:defRPr/>
              </a:pPr>
              <a:t>‹#›</a:t>
            </a:fld>
            <a:endParaRPr lang="en-US" dirty="0"/>
          </a:p>
        </p:txBody>
      </p:sp>
    </p:spTree>
    <p:extLst>
      <p:ext uri="{BB962C8B-B14F-4D97-AF65-F5344CB8AC3E}">
        <p14:creationId xmlns:p14="http://schemas.microsoft.com/office/powerpoint/2010/main" val="3005906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C793892-CE9E-6249-B417-6F98A9AD6EFF}" type="slidenum">
              <a:rPr lang="en-US"/>
              <a:pPr>
                <a:defRPr/>
              </a:pPr>
              <a:t>‹#›</a:t>
            </a:fld>
            <a:endParaRPr lang="en-US" dirty="0"/>
          </a:p>
        </p:txBody>
      </p:sp>
    </p:spTree>
    <p:extLst>
      <p:ext uri="{BB962C8B-B14F-4D97-AF65-F5344CB8AC3E}">
        <p14:creationId xmlns:p14="http://schemas.microsoft.com/office/powerpoint/2010/main" val="366465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3D3CD19-CA22-7B42-B620-6D37839D46F7}" type="slidenum">
              <a:rPr lang="en-US"/>
              <a:pPr>
                <a:defRPr/>
              </a:pPr>
              <a:t>‹#›</a:t>
            </a:fld>
            <a:endParaRPr lang="en-US" dirty="0"/>
          </a:p>
        </p:txBody>
      </p:sp>
    </p:spTree>
    <p:extLst>
      <p:ext uri="{BB962C8B-B14F-4D97-AF65-F5344CB8AC3E}">
        <p14:creationId xmlns:p14="http://schemas.microsoft.com/office/powerpoint/2010/main" val="25800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0268" y="759126"/>
            <a:ext cx="11319933" cy="1009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40268" y="2078966"/>
            <a:ext cx="11319933" cy="4086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3078" name="Rectangle 6"/>
          <p:cNvSpPr>
            <a:spLocks noGrp="1" noChangeArrowheads="1"/>
          </p:cNvSpPr>
          <p:nvPr>
            <p:ph type="sldNum" sz="quarter" idx="4"/>
          </p:nvPr>
        </p:nvSpPr>
        <p:spPr bwMode="auto">
          <a:xfrm>
            <a:off x="10416117" y="6337300"/>
            <a:ext cx="134408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charset="0"/>
              </a:defRPr>
            </a:lvl1pPr>
          </a:lstStyle>
          <a:p>
            <a:pPr>
              <a:defRPr/>
            </a:pPr>
            <a:fld id="{BD55216C-F2FF-5F4D-BE8F-D04A553F3344}" type="slidenum">
              <a:rPr lang="en-US"/>
              <a:pPr>
                <a:defRPr/>
              </a:pPr>
              <a:t>‹#›</a:t>
            </a:fld>
            <a:endParaRPr lang="en-US" dirty="0"/>
          </a:p>
        </p:txBody>
      </p:sp>
      <p:sp>
        <p:nvSpPr>
          <p:cNvPr id="2" name="Rectangle 1">
            <a:extLst>
              <a:ext uri="{FF2B5EF4-FFF2-40B4-BE49-F238E27FC236}">
                <a16:creationId xmlns:a16="http://schemas.microsoft.com/office/drawing/2014/main" id="{A0B07284-C9D0-4357-A947-0D312DCEB7C6}"/>
              </a:ext>
            </a:extLst>
          </p:cNvPr>
          <p:cNvSpPr/>
          <p:nvPr userDrawn="1"/>
        </p:nvSpPr>
        <p:spPr>
          <a:xfrm>
            <a:off x="0" y="0"/>
            <a:ext cx="12192000" cy="51435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9" r:id="rId13"/>
  </p:sldLayoutIdLst>
  <p:txStyles>
    <p:titleStyle>
      <a:lvl1pPr algn="l" rtl="0" eaLnBrk="1" fontAlgn="base" hangingPunct="1">
        <a:spcBef>
          <a:spcPct val="0"/>
        </a:spcBef>
        <a:spcAft>
          <a:spcPct val="0"/>
        </a:spcAft>
        <a:defRPr sz="3000" b="1">
          <a:solidFill>
            <a:srgbClr val="CC9900"/>
          </a:solidFill>
          <a:latin typeface="Avenir Next LT Pro" panose="020B0504020202020204" pitchFamily="34" charset="0"/>
          <a:ea typeface="ＭＳ Ｐゴシック" charset="0"/>
          <a:cs typeface="Avenir Next LT Pro" panose="020B0504020202020204" pitchFamily="34" charset="0"/>
        </a:defRPr>
      </a:lvl1pPr>
      <a:lvl2pPr algn="l" rtl="0" eaLnBrk="1" fontAlgn="base" hangingPunct="1">
        <a:spcBef>
          <a:spcPct val="0"/>
        </a:spcBef>
        <a:spcAft>
          <a:spcPct val="0"/>
        </a:spcAft>
        <a:defRPr sz="3000" b="1">
          <a:solidFill>
            <a:schemeClr val="tx2"/>
          </a:solidFill>
          <a:latin typeface="Arial" pitchFamily="34" charset="0"/>
          <a:ea typeface="ＭＳ Ｐゴシック" charset="0"/>
          <a:cs typeface="ＭＳ Ｐゴシック" charset="0"/>
        </a:defRPr>
      </a:lvl2pPr>
      <a:lvl3pPr algn="l" rtl="0" eaLnBrk="1" fontAlgn="base" hangingPunct="1">
        <a:spcBef>
          <a:spcPct val="0"/>
        </a:spcBef>
        <a:spcAft>
          <a:spcPct val="0"/>
        </a:spcAft>
        <a:defRPr sz="3000" b="1">
          <a:solidFill>
            <a:schemeClr val="tx2"/>
          </a:solidFill>
          <a:latin typeface="Arial" pitchFamily="34" charset="0"/>
          <a:ea typeface="ＭＳ Ｐゴシック" charset="0"/>
          <a:cs typeface="ＭＳ Ｐゴシック" charset="0"/>
        </a:defRPr>
      </a:lvl3pPr>
      <a:lvl4pPr algn="l" rtl="0" eaLnBrk="1" fontAlgn="base" hangingPunct="1">
        <a:spcBef>
          <a:spcPct val="0"/>
        </a:spcBef>
        <a:spcAft>
          <a:spcPct val="0"/>
        </a:spcAft>
        <a:defRPr sz="3000" b="1">
          <a:solidFill>
            <a:schemeClr val="tx2"/>
          </a:solidFill>
          <a:latin typeface="Arial" pitchFamily="34" charset="0"/>
          <a:ea typeface="ＭＳ Ｐゴシック" charset="0"/>
          <a:cs typeface="ＭＳ Ｐゴシック" charset="0"/>
        </a:defRPr>
      </a:lvl4pPr>
      <a:lvl5pPr algn="l" rtl="0" eaLnBrk="1" fontAlgn="base" hangingPunct="1">
        <a:spcBef>
          <a:spcPct val="0"/>
        </a:spcBef>
        <a:spcAft>
          <a:spcPct val="0"/>
        </a:spcAft>
        <a:defRPr sz="3000" b="1">
          <a:solidFill>
            <a:schemeClr val="tx2"/>
          </a:solidFill>
          <a:latin typeface="Arial" pitchFamily="34" charset="0"/>
          <a:ea typeface="ＭＳ Ｐゴシック" charset="0"/>
          <a:cs typeface="ＭＳ Ｐゴシック" charset="0"/>
        </a:defRPr>
      </a:lvl5pPr>
      <a:lvl6pPr marL="457200" algn="l" rtl="0" eaLnBrk="1" fontAlgn="base" hangingPunct="1">
        <a:spcBef>
          <a:spcPct val="0"/>
        </a:spcBef>
        <a:spcAft>
          <a:spcPct val="0"/>
        </a:spcAft>
        <a:defRPr sz="3000" b="1">
          <a:solidFill>
            <a:schemeClr val="tx2"/>
          </a:solidFill>
          <a:latin typeface="Arial" pitchFamily="34" charset="0"/>
        </a:defRPr>
      </a:lvl6pPr>
      <a:lvl7pPr marL="914400" algn="l" rtl="0" eaLnBrk="1" fontAlgn="base" hangingPunct="1">
        <a:spcBef>
          <a:spcPct val="0"/>
        </a:spcBef>
        <a:spcAft>
          <a:spcPct val="0"/>
        </a:spcAft>
        <a:defRPr sz="3000" b="1">
          <a:solidFill>
            <a:schemeClr val="tx2"/>
          </a:solidFill>
          <a:latin typeface="Arial" pitchFamily="34" charset="0"/>
        </a:defRPr>
      </a:lvl7pPr>
      <a:lvl8pPr marL="1371600" algn="l" rtl="0" eaLnBrk="1" fontAlgn="base" hangingPunct="1">
        <a:spcBef>
          <a:spcPct val="0"/>
        </a:spcBef>
        <a:spcAft>
          <a:spcPct val="0"/>
        </a:spcAft>
        <a:defRPr sz="3000" b="1">
          <a:solidFill>
            <a:schemeClr val="tx2"/>
          </a:solidFill>
          <a:latin typeface="Arial" pitchFamily="34" charset="0"/>
        </a:defRPr>
      </a:lvl8pPr>
      <a:lvl9pPr marL="1828800" algn="l" rtl="0" eaLnBrk="1" fontAlgn="base" hangingPunct="1">
        <a:spcBef>
          <a:spcPct val="0"/>
        </a:spcBef>
        <a:spcAft>
          <a:spcPct val="0"/>
        </a:spcAft>
        <a:defRPr sz="3000" b="1">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2000">
          <a:solidFill>
            <a:schemeClr val="tx1"/>
          </a:solidFill>
          <a:latin typeface="Avenir Next LT Pro" panose="020B0504020202020204" pitchFamily="34" charset="0"/>
          <a:ea typeface="ＭＳ Ｐゴシック" charset="0"/>
          <a:cs typeface="Avenir Next LT Pro" panose="020B0504020202020204" pitchFamily="34" charset="0"/>
        </a:defRPr>
      </a:lvl1pPr>
      <a:lvl2pPr marL="742950" indent="-285750" algn="l" rtl="0" eaLnBrk="1" fontAlgn="base" hangingPunct="1">
        <a:spcBef>
          <a:spcPct val="20000"/>
        </a:spcBef>
        <a:spcAft>
          <a:spcPct val="0"/>
        </a:spcAft>
        <a:buChar char="–"/>
        <a:defRPr sz="1800">
          <a:solidFill>
            <a:schemeClr val="tx1"/>
          </a:solidFill>
          <a:latin typeface="Avenir Next LT Pro" panose="020B0504020202020204" pitchFamily="34" charset="0"/>
          <a:ea typeface="ＭＳ Ｐゴシック" charset="0"/>
        </a:defRPr>
      </a:lvl2pPr>
      <a:lvl3pPr marL="1143000" indent="-228600" algn="l" rtl="0" eaLnBrk="1" fontAlgn="base" hangingPunct="1">
        <a:spcBef>
          <a:spcPct val="20000"/>
        </a:spcBef>
        <a:spcAft>
          <a:spcPct val="0"/>
        </a:spcAft>
        <a:buChar char="•"/>
        <a:defRPr sz="1600">
          <a:solidFill>
            <a:schemeClr val="tx1"/>
          </a:solidFill>
          <a:latin typeface="Avenir Next LT Pro" panose="020B0504020202020204" pitchFamily="34" charset="0"/>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books.org/wiki/Scriptapedia" TargetMode="External"/><Relationship Id="rId2" Type="http://schemas.openxmlformats.org/officeDocument/2006/relationships/hyperlink" Target="https://doi.org/10.1002/(SICI)1099-1727(199722)13:2%3c107::AID-SDR120%3e3.0.CO;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books.org/wiki/Scriptaped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books.org/wiki/Scriptapedia" TargetMode="External"/><Relationship Id="rId2" Type="http://schemas.openxmlformats.org/officeDocument/2006/relationships/hyperlink" Target="https://en.wikibooks.org/wiki/Scriptapedia/Hopes_and_Fea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books.org/wiki/Scriptapedia/Graphs_over_Ti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books.org/wiki/Scriptapedia/Graphs_over_Ti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n.wikibooks.org/wiki/Scriptapedia/Graphs_over_Tim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books.org/wiki/Scriptapedia/Nominal_Group_Techniqu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books.org/wiki/Scriptapedia/Nominal_Group_Techniqu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en.wikibooks.org/wiki/Scriptapedia/Do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books.org/wiki/Scriptapedia/Initiating_and_Elaborating_a_Causal_Loop_Diagra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books.org/wiki/Scriptapedia/Initiating_and_Elaborating_a_Causal_Loop_Diagra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en.wikibooks.org/wiki/Scriptapedia/Initial_Policy_Option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tools.systemdynamics.org/scrpda/scriptapedia_4.0.6.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books.org/wiki/Scriptapedia/Debrief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en.wikibooks.org/wiki/Scriptapedi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upload.wikimedia.org/wikipedia/commons/3/39/Rotherhithe%2C_Greenland_Quay%2C_Greenland_Dock%2C_SE16_-_geograph.org.uk_-_1828093.jpg"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openstreetmap.org/#map=13/51.49175/-0.0418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4DCB30-898F-4E9A-31AD-ADDAAA71547A}"/>
              </a:ext>
            </a:extLst>
          </p:cNvPr>
          <p:cNvSpPr>
            <a:spLocks noGrp="1"/>
          </p:cNvSpPr>
          <p:nvPr>
            <p:ph type="ctrTitle"/>
          </p:nvPr>
        </p:nvSpPr>
        <p:spPr>
          <a:xfrm>
            <a:off x="298635" y="3810266"/>
            <a:ext cx="11328400" cy="1368425"/>
          </a:xfrm>
        </p:spPr>
        <p:txBody>
          <a:bodyPr/>
          <a:lstStyle/>
          <a:p>
            <a:r>
              <a:rPr lang="en-GB" dirty="0"/>
              <a:t>Participatory modelling</a:t>
            </a:r>
            <a:br>
              <a:rPr lang="en-GB" dirty="0"/>
            </a:br>
            <a:r>
              <a:rPr lang="en-GB" sz="2400" dirty="0"/>
              <a:t>Introduction to participatory system dynamics and group model building</a:t>
            </a:r>
            <a:endParaRPr lang="en-GB" dirty="0"/>
          </a:p>
        </p:txBody>
      </p:sp>
      <p:sp>
        <p:nvSpPr>
          <p:cNvPr id="4" name="Subtitle 3">
            <a:extLst>
              <a:ext uri="{FF2B5EF4-FFF2-40B4-BE49-F238E27FC236}">
                <a16:creationId xmlns:a16="http://schemas.microsoft.com/office/drawing/2014/main" id="{7071630D-F006-714A-5BAC-F2F3B5E816E0}"/>
              </a:ext>
            </a:extLst>
          </p:cNvPr>
          <p:cNvSpPr>
            <a:spLocks noGrp="1"/>
          </p:cNvSpPr>
          <p:nvPr>
            <p:ph type="subTitle" idx="1"/>
          </p:nvPr>
        </p:nvSpPr>
        <p:spPr>
          <a:xfrm>
            <a:off x="298450" y="3068638"/>
            <a:ext cx="11461750" cy="741362"/>
          </a:xfrm>
        </p:spPr>
        <p:txBody>
          <a:bodyPr/>
          <a:lstStyle/>
          <a:p>
            <a:r>
              <a:rPr lang="en-GB" dirty="0"/>
              <a:t>Slides developed by Nici Zimmermann</a:t>
            </a:r>
          </a:p>
        </p:txBody>
      </p:sp>
    </p:spTree>
    <p:extLst>
      <p:ext uri="{BB962C8B-B14F-4D97-AF65-F5344CB8AC3E}">
        <p14:creationId xmlns:p14="http://schemas.microsoft.com/office/powerpoint/2010/main" val="387591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Recorder</a:t>
            </a:r>
            <a:endParaRPr lang="en-GB" dirty="0"/>
          </a:p>
        </p:txBody>
      </p:sp>
      <p:sp>
        <p:nvSpPr>
          <p:cNvPr id="5" name="Content Placeholder 4"/>
          <p:cNvSpPr>
            <a:spLocks noGrp="1"/>
          </p:cNvSpPr>
          <p:nvPr>
            <p:ph idx="1"/>
          </p:nvPr>
        </p:nvSpPr>
        <p:spPr/>
        <p:txBody>
          <a:bodyPr>
            <a:normAutofit/>
          </a:bodyPr>
          <a:lstStyle/>
          <a:p>
            <a:r>
              <a:rPr lang="en-GB" dirty="0"/>
              <a:t>Writing down </a:t>
            </a:r>
            <a:r>
              <a:rPr lang="en-GB" b="1" dirty="0"/>
              <a:t>or </a:t>
            </a:r>
            <a:r>
              <a:rPr lang="en-GB" dirty="0"/>
              <a:t>sketching the important parts of the group discussion is the task of this person. </a:t>
            </a:r>
          </a:p>
          <a:p>
            <a:r>
              <a:rPr lang="en-GB" dirty="0"/>
              <a:t>Together with the notes of the modeller/reflector, the notes and drawings made by the recorder should allow a reconstruction of the thinking of the group. </a:t>
            </a:r>
          </a:p>
          <a:p>
            <a:r>
              <a:rPr lang="en-GB" dirty="0"/>
              <a:t>Modelling experience helps execute this role well.</a:t>
            </a:r>
          </a:p>
        </p:txBody>
      </p:sp>
      <p:sp>
        <p:nvSpPr>
          <p:cNvPr id="2" name="Slide Number Placeholder 1"/>
          <p:cNvSpPr>
            <a:spLocks noGrp="1"/>
          </p:cNvSpPr>
          <p:nvPr>
            <p:ph type="sldNum" sz="quarter" idx="10"/>
          </p:nvPr>
        </p:nvSpPr>
        <p:spPr/>
        <p:txBody>
          <a:bodyPr/>
          <a:lstStyle/>
          <a:p>
            <a:fld id="{4FCAA571-2F4C-5444-B6EC-E5B3CA5809C4}" type="slidenum">
              <a:rPr lang="en-US" smtClean="0"/>
              <a:pPr/>
              <a:t>10</a:t>
            </a:fld>
            <a:endParaRPr lang="en-US"/>
          </a:p>
        </p:txBody>
      </p:sp>
      <p:sp>
        <p:nvSpPr>
          <p:cNvPr id="6" name="Rectangle 5"/>
          <p:cNvSpPr/>
          <p:nvPr/>
        </p:nvSpPr>
        <p:spPr>
          <a:xfrm>
            <a:off x="6020496" y="6321606"/>
            <a:ext cx="3675905"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Richardson, G.P., Andersen, D.F., 1995. Teamwork in group model building. System Dynamics Review 11, 113–137.</a:t>
            </a:r>
          </a:p>
        </p:txBody>
      </p:sp>
    </p:spTree>
    <p:extLst>
      <p:ext uri="{BB962C8B-B14F-4D97-AF65-F5344CB8AC3E}">
        <p14:creationId xmlns:p14="http://schemas.microsoft.com/office/powerpoint/2010/main" val="326446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Gatekeeper</a:t>
            </a:r>
            <a:endParaRPr lang="en-GB" dirty="0"/>
          </a:p>
        </p:txBody>
      </p:sp>
      <p:sp>
        <p:nvSpPr>
          <p:cNvPr id="5" name="Content Placeholder 4"/>
          <p:cNvSpPr>
            <a:spLocks noGrp="1"/>
          </p:cNvSpPr>
          <p:nvPr>
            <p:ph idx="1"/>
          </p:nvPr>
        </p:nvSpPr>
        <p:spPr/>
        <p:txBody>
          <a:bodyPr>
            <a:normAutofit/>
          </a:bodyPr>
          <a:lstStyle/>
          <a:p>
            <a:r>
              <a:rPr lang="en-GB" dirty="0"/>
              <a:t>This person sits between the client and modelling team. They often have responsibility for the project on the client side, may have initiated it, help frame the problem, identify appropriate participants, works with the modelling support team to structure the sessions, and participates as a member of the group. </a:t>
            </a:r>
          </a:p>
          <a:p>
            <a:r>
              <a:rPr lang="en-GB" dirty="0"/>
              <a:t>The gatekeeper is an advocate in two directions, assuring a good information flow between the client and modelling team. </a:t>
            </a:r>
          </a:p>
          <a:p>
            <a:r>
              <a:rPr lang="en-GB" dirty="0"/>
              <a:t>The locus of the gatekeeper in the client organisation influences the process and the results.</a:t>
            </a:r>
          </a:p>
        </p:txBody>
      </p:sp>
      <p:sp>
        <p:nvSpPr>
          <p:cNvPr id="2" name="Slide Number Placeholder 1"/>
          <p:cNvSpPr>
            <a:spLocks noGrp="1"/>
          </p:cNvSpPr>
          <p:nvPr>
            <p:ph type="sldNum" sz="quarter" idx="10"/>
          </p:nvPr>
        </p:nvSpPr>
        <p:spPr/>
        <p:txBody>
          <a:bodyPr/>
          <a:lstStyle/>
          <a:p>
            <a:fld id="{4FCAA571-2F4C-5444-B6EC-E5B3CA5809C4}" type="slidenum">
              <a:rPr lang="en-US" smtClean="0"/>
              <a:pPr/>
              <a:t>11</a:t>
            </a:fld>
            <a:endParaRPr lang="en-US"/>
          </a:p>
        </p:txBody>
      </p:sp>
      <p:sp>
        <p:nvSpPr>
          <p:cNvPr id="6" name="Rectangle 5"/>
          <p:cNvSpPr/>
          <p:nvPr/>
        </p:nvSpPr>
        <p:spPr>
          <a:xfrm>
            <a:off x="6020496" y="6321606"/>
            <a:ext cx="3675905"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Richardson, G.P., Andersen, D.F., 1995. Teamwork in group model building. System Dynamics Review 11, 113–137.</a:t>
            </a:r>
          </a:p>
        </p:txBody>
      </p:sp>
    </p:spTree>
    <p:extLst>
      <p:ext uri="{BB962C8B-B14F-4D97-AF65-F5344CB8AC3E}">
        <p14:creationId xmlns:p14="http://schemas.microsoft.com/office/powerpoint/2010/main" val="380655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Scripts</a:t>
            </a:r>
            <a:endParaRPr lang="en-GB" dirty="0"/>
          </a:p>
        </p:txBody>
      </p:sp>
      <p:sp>
        <p:nvSpPr>
          <p:cNvPr id="3" name="Content Placeholder 2">
            <a:extLst>
              <a:ext uri="{FF2B5EF4-FFF2-40B4-BE49-F238E27FC236}">
                <a16:creationId xmlns:a16="http://schemas.microsoft.com/office/drawing/2014/main" id="{FD960A64-3199-3F53-EEF2-9EBCABAB5969}"/>
              </a:ext>
            </a:extLst>
          </p:cNvPr>
          <p:cNvSpPr>
            <a:spLocks noGrp="1"/>
          </p:cNvSpPr>
          <p:nvPr>
            <p:ph idx="1"/>
          </p:nvPr>
        </p:nvSpPr>
        <p:spPr>
          <a:xfrm>
            <a:off x="440269" y="2078966"/>
            <a:ext cx="8318250" cy="4086887"/>
          </a:xfrm>
        </p:spPr>
        <p:txBody>
          <a:bodyPr/>
          <a:lstStyle/>
          <a:p>
            <a:r>
              <a:rPr lang="en-GB" dirty="0"/>
              <a:t>Scripts are the activities (i.e. processes or sub-sessions) of participatory modelling workshops.</a:t>
            </a:r>
          </a:p>
          <a:p>
            <a:endParaRPr lang="en-GB" dirty="0"/>
          </a:p>
          <a:p>
            <a:r>
              <a:rPr lang="en-GB" dirty="0"/>
              <a:t>The </a:t>
            </a:r>
            <a:r>
              <a:rPr lang="en-GB" dirty="0" err="1"/>
              <a:t>Scriptapedia</a:t>
            </a:r>
            <a:r>
              <a:rPr lang="en-GB" dirty="0"/>
              <a:t> website is like a recipe book, providing many ingredients (scripts) that make a successful product (workshop). </a:t>
            </a:r>
          </a:p>
          <a:p>
            <a:endParaRPr lang="en-GB" dirty="0"/>
          </a:p>
          <a:p>
            <a:r>
              <a:rPr lang="en-GB" dirty="0"/>
              <a:t>One of the related readings concerned scripts: </a:t>
            </a:r>
            <a:r>
              <a:rPr lang="en-GB" dirty="0">
                <a:hlinkClick r:id="rId2"/>
              </a:rPr>
              <a:t>Andersen &amp; Richardson, 1997: Scripts for Group Model Building</a:t>
            </a:r>
            <a:r>
              <a:rPr lang="en-GB" dirty="0"/>
              <a:t>. </a:t>
            </a:r>
          </a:p>
        </p:txBody>
      </p:sp>
      <p:sp>
        <p:nvSpPr>
          <p:cNvPr id="4" name="Slide Number Placeholder 3"/>
          <p:cNvSpPr>
            <a:spLocks noGrp="1"/>
          </p:cNvSpPr>
          <p:nvPr>
            <p:ph type="sldNum" sz="quarter" idx="10"/>
          </p:nvPr>
        </p:nvSpPr>
        <p:spPr/>
        <p:txBody>
          <a:bodyPr/>
          <a:lstStyle/>
          <a:p>
            <a:fld id="{4FCAA571-2F4C-5444-B6EC-E5B3CA5809C4}" type="slidenum">
              <a:rPr lang="en-US" smtClean="0"/>
              <a:pPr/>
              <a:t>12</a:t>
            </a:fld>
            <a:endParaRPr lang="en-US"/>
          </a:p>
        </p:txBody>
      </p:sp>
      <p:sp>
        <p:nvSpPr>
          <p:cNvPr id="7" name="Rectangle 6">
            <a:extLst>
              <a:ext uri="{FF2B5EF4-FFF2-40B4-BE49-F238E27FC236}">
                <a16:creationId xmlns:a16="http://schemas.microsoft.com/office/drawing/2014/main" id="{20DC33AC-4114-DC9E-0CCC-489DC66E5853}"/>
              </a:ext>
            </a:extLst>
          </p:cNvPr>
          <p:cNvSpPr/>
          <p:nvPr/>
        </p:nvSpPr>
        <p:spPr>
          <a:xfrm>
            <a:off x="8901642" y="2770575"/>
            <a:ext cx="2305050" cy="2251134"/>
          </a:xfrm>
          <a:custGeom>
            <a:avLst/>
            <a:gdLst>
              <a:gd name="connsiteX0" fmla="*/ 0 w 2305050"/>
              <a:gd name="connsiteY0" fmla="*/ 0 h 2251134"/>
              <a:gd name="connsiteX1" fmla="*/ 576263 w 2305050"/>
              <a:gd name="connsiteY1" fmla="*/ 0 h 2251134"/>
              <a:gd name="connsiteX2" fmla="*/ 1175576 w 2305050"/>
              <a:gd name="connsiteY2" fmla="*/ 0 h 2251134"/>
              <a:gd name="connsiteX3" fmla="*/ 1797939 w 2305050"/>
              <a:gd name="connsiteY3" fmla="*/ 0 h 2251134"/>
              <a:gd name="connsiteX4" fmla="*/ 2305050 w 2305050"/>
              <a:gd name="connsiteY4" fmla="*/ 0 h 2251134"/>
              <a:gd name="connsiteX5" fmla="*/ 2305050 w 2305050"/>
              <a:gd name="connsiteY5" fmla="*/ 517761 h 2251134"/>
              <a:gd name="connsiteX6" fmla="*/ 2305050 w 2305050"/>
              <a:gd name="connsiteY6" fmla="*/ 1013010 h 2251134"/>
              <a:gd name="connsiteX7" fmla="*/ 2305050 w 2305050"/>
              <a:gd name="connsiteY7" fmla="*/ 1620816 h 2251134"/>
              <a:gd name="connsiteX8" fmla="*/ 2305050 w 2305050"/>
              <a:gd name="connsiteY8" fmla="*/ 2251134 h 2251134"/>
              <a:gd name="connsiteX9" fmla="*/ 1682687 w 2305050"/>
              <a:gd name="connsiteY9" fmla="*/ 2251134 h 2251134"/>
              <a:gd name="connsiteX10" fmla="*/ 1083374 w 2305050"/>
              <a:gd name="connsiteY10" fmla="*/ 2251134 h 2251134"/>
              <a:gd name="connsiteX11" fmla="*/ 507111 w 2305050"/>
              <a:gd name="connsiteY11" fmla="*/ 2251134 h 2251134"/>
              <a:gd name="connsiteX12" fmla="*/ 0 w 2305050"/>
              <a:gd name="connsiteY12" fmla="*/ 2251134 h 2251134"/>
              <a:gd name="connsiteX13" fmla="*/ 0 w 2305050"/>
              <a:gd name="connsiteY13" fmla="*/ 1688351 h 2251134"/>
              <a:gd name="connsiteX14" fmla="*/ 0 w 2305050"/>
              <a:gd name="connsiteY14" fmla="*/ 1125567 h 2251134"/>
              <a:gd name="connsiteX15" fmla="*/ 0 w 2305050"/>
              <a:gd name="connsiteY15" fmla="*/ 540272 h 2251134"/>
              <a:gd name="connsiteX16" fmla="*/ 0 w 2305050"/>
              <a:gd name="connsiteY16" fmla="*/ 0 h 225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5050" h="2251134" fill="none" extrusionOk="0">
                <a:moveTo>
                  <a:pt x="0" y="0"/>
                </a:moveTo>
                <a:cubicBezTo>
                  <a:pt x="116258" y="-32508"/>
                  <a:pt x="439948" y="36745"/>
                  <a:pt x="576263" y="0"/>
                </a:cubicBezTo>
                <a:cubicBezTo>
                  <a:pt x="712578" y="-36745"/>
                  <a:pt x="977267" y="37713"/>
                  <a:pt x="1175576" y="0"/>
                </a:cubicBezTo>
                <a:cubicBezTo>
                  <a:pt x="1373885" y="-37713"/>
                  <a:pt x="1605763" y="74518"/>
                  <a:pt x="1797939" y="0"/>
                </a:cubicBezTo>
                <a:cubicBezTo>
                  <a:pt x="1990115" y="-74518"/>
                  <a:pt x="2174441" y="47807"/>
                  <a:pt x="2305050" y="0"/>
                </a:cubicBezTo>
                <a:cubicBezTo>
                  <a:pt x="2326446" y="147453"/>
                  <a:pt x="2292906" y="395110"/>
                  <a:pt x="2305050" y="517761"/>
                </a:cubicBezTo>
                <a:cubicBezTo>
                  <a:pt x="2317194" y="640412"/>
                  <a:pt x="2285023" y="797403"/>
                  <a:pt x="2305050" y="1013010"/>
                </a:cubicBezTo>
                <a:cubicBezTo>
                  <a:pt x="2325077" y="1228617"/>
                  <a:pt x="2291514" y="1431145"/>
                  <a:pt x="2305050" y="1620816"/>
                </a:cubicBezTo>
                <a:cubicBezTo>
                  <a:pt x="2318586" y="1810487"/>
                  <a:pt x="2242513" y="1946347"/>
                  <a:pt x="2305050" y="2251134"/>
                </a:cubicBezTo>
                <a:cubicBezTo>
                  <a:pt x="2052411" y="2287743"/>
                  <a:pt x="1959493" y="2176832"/>
                  <a:pt x="1682687" y="2251134"/>
                </a:cubicBezTo>
                <a:cubicBezTo>
                  <a:pt x="1405881" y="2325436"/>
                  <a:pt x="1272475" y="2237260"/>
                  <a:pt x="1083374" y="2251134"/>
                </a:cubicBezTo>
                <a:cubicBezTo>
                  <a:pt x="894273" y="2265008"/>
                  <a:pt x="723814" y="2187186"/>
                  <a:pt x="507111" y="2251134"/>
                </a:cubicBezTo>
                <a:cubicBezTo>
                  <a:pt x="290408" y="2315082"/>
                  <a:pt x="181768" y="2242078"/>
                  <a:pt x="0" y="2251134"/>
                </a:cubicBezTo>
                <a:cubicBezTo>
                  <a:pt x="-34696" y="2039358"/>
                  <a:pt x="50823" y="1923358"/>
                  <a:pt x="0" y="1688351"/>
                </a:cubicBezTo>
                <a:cubicBezTo>
                  <a:pt x="-50823" y="1453344"/>
                  <a:pt x="58044" y="1316389"/>
                  <a:pt x="0" y="1125567"/>
                </a:cubicBezTo>
                <a:cubicBezTo>
                  <a:pt x="-58044" y="934745"/>
                  <a:pt x="31203" y="718109"/>
                  <a:pt x="0" y="540272"/>
                </a:cubicBezTo>
                <a:cubicBezTo>
                  <a:pt x="-31203" y="362436"/>
                  <a:pt x="52162" y="174921"/>
                  <a:pt x="0" y="0"/>
                </a:cubicBezTo>
                <a:close/>
              </a:path>
              <a:path w="2305050" h="2251134" stroke="0" extrusionOk="0">
                <a:moveTo>
                  <a:pt x="0" y="0"/>
                </a:moveTo>
                <a:cubicBezTo>
                  <a:pt x="173421" y="-36098"/>
                  <a:pt x="300443" y="61159"/>
                  <a:pt x="599313" y="0"/>
                </a:cubicBezTo>
                <a:cubicBezTo>
                  <a:pt x="898183" y="-61159"/>
                  <a:pt x="1006000" y="24034"/>
                  <a:pt x="1175576" y="0"/>
                </a:cubicBezTo>
                <a:cubicBezTo>
                  <a:pt x="1345152" y="-24034"/>
                  <a:pt x="1491240" y="46259"/>
                  <a:pt x="1705737" y="0"/>
                </a:cubicBezTo>
                <a:cubicBezTo>
                  <a:pt x="1920234" y="-46259"/>
                  <a:pt x="2168968" y="31539"/>
                  <a:pt x="2305050" y="0"/>
                </a:cubicBezTo>
                <a:cubicBezTo>
                  <a:pt x="2336995" y="191305"/>
                  <a:pt x="2259045" y="389324"/>
                  <a:pt x="2305050" y="607806"/>
                </a:cubicBezTo>
                <a:cubicBezTo>
                  <a:pt x="2351055" y="826288"/>
                  <a:pt x="2256363" y="1019085"/>
                  <a:pt x="2305050" y="1170590"/>
                </a:cubicBezTo>
                <a:cubicBezTo>
                  <a:pt x="2353737" y="1322095"/>
                  <a:pt x="2281373" y="1518177"/>
                  <a:pt x="2305050" y="1688351"/>
                </a:cubicBezTo>
                <a:cubicBezTo>
                  <a:pt x="2328727" y="1858525"/>
                  <a:pt x="2238231" y="1976414"/>
                  <a:pt x="2305050" y="2251134"/>
                </a:cubicBezTo>
                <a:cubicBezTo>
                  <a:pt x="2153514" y="2253805"/>
                  <a:pt x="1970041" y="2191682"/>
                  <a:pt x="1751838" y="2251134"/>
                </a:cubicBezTo>
                <a:cubicBezTo>
                  <a:pt x="1533635" y="2310586"/>
                  <a:pt x="1326352" y="2238253"/>
                  <a:pt x="1175576" y="2251134"/>
                </a:cubicBezTo>
                <a:cubicBezTo>
                  <a:pt x="1024800" y="2264015"/>
                  <a:pt x="811577" y="2178694"/>
                  <a:pt x="553212" y="2251134"/>
                </a:cubicBezTo>
                <a:cubicBezTo>
                  <a:pt x="294847" y="2323574"/>
                  <a:pt x="117118" y="2200789"/>
                  <a:pt x="0" y="2251134"/>
                </a:cubicBezTo>
                <a:cubicBezTo>
                  <a:pt x="-17077" y="1948213"/>
                  <a:pt x="33514" y="1927192"/>
                  <a:pt x="0" y="1643328"/>
                </a:cubicBezTo>
                <a:cubicBezTo>
                  <a:pt x="-33514" y="1359464"/>
                  <a:pt x="43489" y="1363494"/>
                  <a:pt x="0" y="1125567"/>
                </a:cubicBezTo>
                <a:cubicBezTo>
                  <a:pt x="-43489" y="887640"/>
                  <a:pt x="35405" y="736531"/>
                  <a:pt x="0" y="585295"/>
                </a:cubicBezTo>
                <a:cubicBezTo>
                  <a:pt x="-35405" y="434059"/>
                  <a:pt x="10096" y="155527"/>
                  <a:pt x="0" y="0"/>
                </a:cubicBezTo>
                <a:close/>
              </a:path>
            </a:pathLst>
          </a:custGeom>
          <a:solidFill>
            <a:srgbClr val="CC9900"/>
          </a:solidFill>
          <a:ln>
            <a:solidFill>
              <a:srgbClr val="CC9900"/>
            </a:solidFill>
            <a:extLst>
              <a:ext uri="{C807C97D-BFC1-408E-A445-0C87EB9F89A2}">
                <ask:lineSketchStyleProps xmlns:ask="http://schemas.microsoft.com/office/drawing/2018/sketchyshapes" sd="347881946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You find very detailed information on the </a:t>
            </a:r>
            <a:r>
              <a:rPr lang="en-GB" noProof="0" dirty="0" err="1"/>
              <a:t>Scriptapedia</a:t>
            </a:r>
            <a:r>
              <a:rPr lang="en-GB" noProof="0" dirty="0"/>
              <a:t> website.</a:t>
            </a:r>
          </a:p>
          <a:p>
            <a:pPr algn="ctr"/>
            <a:r>
              <a:rPr lang="en-GB" noProof="0" dirty="0">
                <a:solidFill>
                  <a:schemeClr val="tx1"/>
                </a:solidFill>
                <a:hlinkClick r:id="rId3">
                  <a:extLst>
                    <a:ext uri="{A12FA001-AC4F-418D-AE19-62706E023703}">
                      <ahyp:hlinkClr xmlns:ahyp="http://schemas.microsoft.com/office/drawing/2018/hyperlinkcolor" val="tx"/>
                    </a:ext>
                  </a:extLst>
                </a:hlinkClick>
              </a:rPr>
              <a:t>https://en.wikibooks.org/wiki/Scriptapedia</a:t>
            </a:r>
            <a:r>
              <a:rPr lang="en-GB" noProof="0" dirty="0">
                <a:solidFill>
                  <a:schemeClr val="tx1"/>
                </a:solidFill>
              </a:rPr>
              <a:t> </a:t>
            </a:r>
          </a:p>
        </p:txBody>
      </p:sp>
    </p:spTree>
    <p:extLst>
      <p:ext uri="{BB962C8B-B14F-4D97-AF65-F5344CB8AC3E}">
        <p14:creationId xmlns:p14="http://schemas.microsoft.com/office/powerpoint/2010/main" val="126065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448F-1998-B9D0-DCA3-CDD8604DD2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87FDB-633F-84A6-1581-7E284CB2AA83}"/>
              </a:ext>
            </a:extLst>
          </p:cNvPr>
          <p:cNvSpPr>
            <a:spLocks noGrp="1"/>
          </p:cNvSpPr>
          <p:nvPr>
            <p:ph type="title"/>
          </p:nvPr>
        </p:nvSpPr>
        <p:spPr/>
        <p:txBody>
          <a:bodyPr/>
          <a:lstStyle/>
          <a:p>
            <a:r>
              <a:rPr lang="de-DE" dirty="0"/>
              <a:t>Scripts</a:t>
            </a:r>
            <a:endParaRPr lang="en-GB" dirty="0"/>
          </a:p>
        </p:txBody>
      </p:sp>
      <p:sp>
        <p:nvSpPr>
          <p:cNvPr id="3" name="Content Placeholder 2">
            <a:extLst>
              <a:ext uri="{FF2B5EF4-FFF2-40B4-BE49-F238E27FC236}">
                <a16:creationId xmlns:a16="http://schemas.microsoft.com/office/drawing/2014/main" id="{05CBF1AE-3F90-CF50-AA68-798FD05BA7B7}"/>
              </a:ext>
            </a:extLst>
          </p:cNvPr>
          <p:cNvSpPr>
            <a:spLocks noGrp="1"/>
          </p:cNvSpPr>
          <p:nvPr>
            <p:ph idx="1"/>
          </p:nvPr>
        </p:nvSpPr>
        <p:spPr>
          <a:xfrm>
            <a:off x="440268" y="2078967"/>
            <a:ext cx="11319933" cy="1009290"/>
          </a:xfrm>
        </p:spPr>
        <p:txBody>
          <a:bodyPr/>
          <a:lstStyle/>
          <a:p>
            <a:pPr marL="0" indent="0" algn="ctr">
              <a:buNone/>
            </a:pPr>
            <a:r>
              <a:rPr lang="en-GB" dirty="0"/>
              <a:t>Scripts can be divergent or convergent.</a:t>
            </a:r>
          </a:p>
        </p:txBody>
      </p:sp>
      <p:sp>
        <p:nvSpPr>
          <p:cNvPr id="4" name="Slide Number Placeholder 3">
            <a:extLst>
              <a:ext uri="{FF2B5EF4-FFF2-40B4-BE49-F238E27FC236}">
                <a16:creationId xmlns:a16="http://schemas.microsoft.com/office/drawing/2014/main" id="{CE9859B9-5FF7-F39F-6E97-7C5243523F09}"/>
              </a:ext>
            </a:extLst>
          </p:cNvPr>
          <p:cNvSpPr>
            <a:spLocks noGrp="1"/>
          </p:cNvSpPr>
          <p:nvPr>
            <p:ph type="sldNum" sz="quarter" idx="10"/>
          </p:nvPr>
        </p:nvSpPr>
        <p:spPr/>
        <p:txBody>
          <a:bodyPr/>
          <a:lstStyle/>
          <a:p>
            <a:fld id="{4FCAA571-2F4C-5444-B6EC-E5B3CA5809C4}" type="slidenum">
              <a:rPr lang="en-US" smtClean="0"/>
              <a:pPr/>
              <a:t>13</a:t>
            </a:fld>
            <a:endParaRPr lang="en-US" dirty="0"/>
          </a:p>
        </p:txBody>
      </p:sp>
      <p:sp>
        <p:nvSpPr>
          <p:cNvPr id="5" name="Isosceles Triangle 4">
            <a:extLst>
              <a:ext uri="{FF2B5EF4-FFF2-40B4-BE49-F238E27FC236}">
                <a16:creationId xmlns:a16="http://schemas.microsoft.com/office/drawing/2014/main" id="{CE0BCD88-B901-C3F9-B3DA-16E9E81EB1B1}"/>
              </a:ext>
            </a:extLst>
          </p:cNvPr>
          <p:cNvSpPr/>
          <p:nvPr/>
        </p:nvSpPr>
        <p:spPr>
          <a:xfrm rot="16200000">
            <a:off x="2564108" y="2280188"/>
            <a:ext cx="3096344" cy="3535392"/>
          </a:xfrm>
          <a:prstGeom prst="triangle">
            <a:avLst/>
          </a:prstGeom>
          <a:gradFill flip="none" rotWithShape="1">
            <a:gsLst>
              <a:gs pos="0">
                <a:srgbClr val="CC9900"/>
              </a:gs>
              <a:gs pos="100000">
                <a:srgbClr val="FFCC00"/>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de-DE" sz="2400" dirty="0">
                <a:solidFill>
                  <a:schemeClr val="tx1"/>
                </a:solidFill>
              </a:rPr>
              <a:t>divergent</a:t>
            </a:r>
            <a:br>
              <a:rPr lang="de-DE" sz="2400" dirty="0">
                <a:solidFill>
                  <a:schemeClr val="tx1"/>
                </a:solidFill>
              </a:rPr>
            </a:br>
            <a:r>
              <a:rPr lang="de-DE" sz="2400" dirty="0">
                <a:solidFill>
                  <a:schemeClr val="tx1"/>
                </a:solidFill>
              </a:rPr>
              <a:t>(ideas)</a:t>
            </a:r>
            <a:endParaRPr lang="en-GB" sz="2400" dirty="0">
              <a:solidFill>
                <a:schemeClr val="tx1"/>
              </a:solidFill>
            </a:endParaRPr>
          </a:p>
        </p:txBody>
      </p:sp>
      <p:sp>
        <p:nvSpPr>
          <p:cNvPr id="6" name="Isosceles Triangle 5">
            <a:extLst>
              <a:ext uri="{FF2B5EF4-FFF2-40B4-BE49-F238E27FC236}">
                <a16:creationId xmlns:a16="http://schemas.microsoft.com/office/drawing/2014/main" id="{B10C00BC-C5D5-48C5-426B-7E79106B3327}"/>
              </a:ext>
            </a:extLst>
          </p:cNvPr>
          <p:cNvSpPr/>
          <p:nvPr/>
        </p:nvSpPr>
        <p:spPr>
          <a:xfrm rot="16200000" flipV="1">
            <a:off x="6526101" y="2271503"/>
            <a:ext cx="3100874" cy="3527756"/>
          </a:xfrm>
          <a:prstGeom prst="triangle">
            <a:avLst/>
          </a:prstGeom>
          <a:gradFill flip="none" rotWithShape="1">
            <a:gsLst>
              <a:gs pos="0">
                <a:srgbClr val="CC9900"/>
              </a:gs>
              <a:gs pos="100000">
                <a:srgbClr val="FFCC00"/>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DE" sz="2400" dirty="0">
                <a:solidFill>
                  <a:schemeClr val="tx1"/>
                </a:solidFill>
              </a:rPr>
              <a:t>convergent</a:t>
            </a:r>
            <a:br>
              <a:rPr lang="de-DE" sz="2400" dirty="0">
                <a:solidFill>
                  <a:schemeClr val="tx1"/>
                </a:solidFill>
              </a:rPr>
            </a:br>
            <a:r>
              <a:rPr lang="de-DE" sz="2400" dirty="0">
                <a:solidFill>
                  <a:schemeClr val="tx1"/>
                </a:solidFill>
              </a:rPr>
              <a:t>(consensus)</a:t>
            </a:r>
            <a:endParaRPr lang="en-GB" sz="2400" dirty="0">
              <a:solidFill>
                <a:schemeClr val="tx1"/>
              </a:solidFill>
            </a:endParaRPr>
          </a:p>
        </p:txBody>
      </p:sp>
      <p:sp>
        <p:nvSpPr>
          <p:cNvPr id="8" name="TextBox 7">
            <a:extLst>
              <a:ext uri="{FF2B5EF4-FFF2-40B4-BE49-F238E27FC236}">
                <a16:creationId xmlns:a16="http://schemas.microsoft.com/office/drawing/2014/main" id="{2F33272B-0C4C-BC4D-1029-89A88FBCBFDE}"/>
              </a:ext>
            </a:extLst>
          </p:cNvPr>
          <p:cNvSpPr txBox="1"/>
          <p:nvPr/>
        </p:nvSpPr>
        <p:spPr>
          <a:xfrm>
            <a:off x="440269" y="4940707"/>
            <a:ext cx="4210289" cy="1015663"/>
          </a:xfrm>
          <a:prstGeom prst="rect">
            <a:avLst/>
          </a:prstGeom>
          <a:noFill/>
        </p:spPr>
        <p:txBody>
          <a:bodyPr wrap="square">
            <a:spAutoFit/>
          </a:bodyPr>
          <a:lstStyle/>
          <a:p>
            <a:r>
              <a:rPr lang="en-GB" sz="2000" b="1" dirty="0">
                <a:latin typeface="Avenir Next LT Pro" panose="020B0504020202020204" pitchFamily="34" charset="0"/>
              </a:rPr>
              <a:t>Divergent</a:t>
            </a:r>
            <a:r>
              <a:rPr lang="en-GB" sz="2000" dirty="0">
                <a:latin typeface="Avenir Next LT Pro" panose="020B0504020202020204" pitchFamily="34" charset="0"/>
              </a:rPr>
              <a:t> scripts try to assemble a broad arrange of ideas from participants.</a:t>
            </a:r>
          </a:p>
        </p:txBody>
      </p:sp>
      <p:sp>
        <p:nvSpPr>
          <p:cNvPr id="9" name="TextBox 8">
            <a:extLst>
              <a:ext uri="{FF2B5EF4-FFF2-40B4-BE49-F238E27FC236}">
                <a16:creationId xmlns:a16="http://schemas.microsoft.com/office/drawing/2014/main" id="{EC5CF40C-76CC-2FC4-5E88-60B8E3B0E295}"/>
              </a:ext>
            </a:extLst>
          </p:cNvPr>
          <p:cNvSpPr txBox="1"/>
          <p:nvPr/>
        </p:nvSpPr>
        <p:spPr>
          <a:xfrm>
            <a:off x="7711125" y="4935588"/>
            <a:ext cx="4028137" cy="707886"/>
          </a:xfrm>
          <a:prstGeom prst="rect">
            <a:avLst/>
          </a:prstGeom>
          <a:noFill/>
        </p:spPr>
        <p:txBody>
          <a:bodyPr wrap="square">
            <a:spAutoFit/>
          </a:bodyPr>
          <a:lstStyle/>
          <a:p>
            <a:r>
              <a:rPr lang="en-GB" sz="2000" b="1" dirty="0">
                <a:latin typeface="Avenir Next LT Pro" panose="020B0504020202020204" pitchFamily="34" charset="0"/>
              </a:rPr>
              <a:t>Convergent</a:t>
            </a:r>
            <a:r>
              <a:rPr lang="en-GB" sz="2000" dirty="0">
                <a:latin typeface="Avenir Next LT Pro" panose="020B0504020202020204" pitchFamily="34" charset="0"/>
              </a:rPr>
              <a:t> scripts try to move towards group consensus</a:t>
            </a:r>
          </a:p>
        </p:txBody>
      </p:sp>
    </p:spTree>
    <p:extLst>
      <p:ext uri="{BB962C8B-B14F-4D97-AF65-F5344CB8AC3E}">
        <p14:creationId xmlns:p14="http://schemas.microsoft.com/office/powerpoint/2010/main" val="64457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A typical agenda of a group model building engagement</a:t>
            </a:r>
          </a:p>
        </p:txBody>
      </p:sp>
      <p:sp>
        <p:nvSpPr>
          <p:cNvPr id="3" name="Content Placeholder 2"/>
          <p:cNvSpPr>
            <a:spLocks noGrp="1"/>
          </p:cNvSpPr>
          <p:nvPr>
            <p:ph idx="1"/>
          </p:nvPr>
        </p:nvSpPr>
        <p:spPr/>
        <p:txBody>
          <a:bodyPr/>
          <a:lstStyle/>
          <a:p>
            <a:r>
              <a:rPr lang="en-GB" noProof="0" dirty="0"/>
              <a:t>Welcome</a:t>
            </a:r>
          </a:p>
          <a:p>
            <a:r>
              <a:rPr lang="en-GB" noProof="0" dirty="0"/>
              <a:t>Hopes and fears </a:t>
            </a:r>
            <a:r>
              <a:rPr lang="en-GB" noProof="0" dirty="0">
                <a:solidFill>
                  <a:schemeClr val="bg1">
                    <a:lumMod val="50000"/>
                  </a:schemeClr>
                </a:solidFill>
              </a:rPr>
              <a:t>(divergent)</a:t>
            </a:r>
          </a:p>
          <a:p>
            <a:r>
              <a:rPr lang="en-GB" noProof="0" dirty="0"/>
              <a:t>Variable elicitation </a:t>
            </a:r>
            <a:r>
              <a:rPr lang="en-GB" noProof="0" dirty="0">
                <a:solidFill>
                  <a:schemeClr val="bg1">
                    <a:lumMod val="50000"/>
                  </a:schemeClr>
                </a:solidFill>
              </a:rPr>
              <a:t>(divergent)</a:t>
            </a:r>
          </a:p>
          <a:p>
            <a:pPr lvl="1"/>
            <a:r>
              <a:rPr lang="en-GB" noProof="0" dirty="0"/>
              <a:t>Graphs over time </a:t>
            </a:r>
            <a:r>
              <a:rPr lang="en-GB" noProof="0" dirty="0">
                <a:solidFill>
                  <a:schemeClr val="bg1">
                    <a:lumMod val="50000"/>
                  </a:schemeClr>
                </a:solidFill>
              </a:rPr>
              <a:t>(divergent)</a:t>
            </a:r>
          </a:p>
          <a:p>
            <a:pPr lvl="1"/>
            <a:r>
              <a:rPr lang="en-GB" noProof="0" dirty="0"/>
              <a:t>Nominal group technique </a:t>
            </a:r>
            <a:r>
              <a:rPr lang="en-GB" noProof="0" dirty="0">
                <a:solidFill>
                  <a:schemeClr val="bg1">
                    <a:lumMod val="50000"/>
                  </a:schemeClr>
                </a:solidFill>
              </a:rPr>
              <a:t>(divergent)</a:t>
            </a:r>
          </a:p>
          <a:p>
            <a:pPr lvl="1"/>
            <a:r>
              <a:rPr lang="en-GB" noProof="0" dirty="0"/>
              <a:t>Dot voting </a:t>
            </a:r>
            <a:r>
              <a:rPr lang="en-GB" noProof="0" dirty="0">
                <a:solidFill>
                  <a:schemeClr val="bg1">
                    <a:lumMod val="50000"/>
                  </a:schemeClr>
                </a:solidFill>
              </a:rPr>
              <a:t>(convergent)</a:t>
            </a:r>
          </a:p>
          <a:p>
            <a:r>
              <a:rPr lang="en-GB" noProof="0" dirty="0"/>
              <a:t>Model building (CLD) </a:t>
            </a:r>
            <a:r>
              <a:rPr lang="en-GB" noProof="0" dirty="0">
                <a:solidFill>
                  <a:schemeClr val="bg1">
                    <a:lumMod val="50000"/>
                  </a:schemeClr>
                </a:solidFill>
              </a:rPr>
              <a:t>(convergent)</a:t>
            </a:r>
          </a:p>
          <a:p>
            <a:r>
              <a:rPr lang="en-GB" noProof="0" dirty="0"/>
              <a:t>Policy option elicitation </a:t>
            </a:r>
            <a:r>
              <a:rPr lang="en-GB" noProof="0" dirty="0">
                <a:solidFill>
                  <a:schemeClr val="bg1">
                    <a:lumMod val="50000"/>
                  </a:schemeClr>
                </a:solidFill>
              </a:rPr>
              <a:t>(divergent)</a:t>
            </a:r>
          </a:p>
          <a:p>
            <a:r>
              <a:rPr lang="en-GB" noProof="0" dirty="0"/>
              <a:t>System stories </a:t>
            </a:r>
            <a:r>
              <a:rPr lang="en-GB" noProof="0" dirty="0">
                <a:solidFill>
                  <a:schemeClr val="bg1">
                    <a:lumMod val="50000"/>
                  </a:schemeClr>
                </a:solidFill>
              </a:rPr>
              <a:t>(convergent)</a:t>
            </a:r>
          </a:p>
          <a:p>
            <a:r>
              <a:rPr lang="en-GB" noProof="0" dirty="0"/>
              <a:t>Close </a:t>
            </a:r>
            <a:r>
              <a:rPr lang="en-GB" noProof="0" dirty="0">
                <a:solidFill>
                  <a:schemeClr val="bg1">
                    <a:lumMod val="50000"/>
                  </a:schemeClr>
                </a:solidFill>
              </a:rPr>
              <a:t>(convergent)</a:t>
            </a:r>
          </a:p>
          <a:p>
            <a:r>
              <a:rPr lang="en-GB" noProof="0" dirty="0"/>
              <a:t>Debriefing </a:t>
            </a:r>
            <a:r>
              <a:rPr lang="en-GB" noProof="0" dirty="0">
                <a:solidFill>
                  <a:schemeClr val="bg1">
                    <a:lumMod val="50000"/>
                  </a:schemeClr>
                </a:solidFill>
              </a:rPr>
              <a:t>(evaluative) – just among facilitators</a:t>
            </a:r>
          </a:p>
        </p:txBody>
      </p:sp>
      <p:sp>
        <p:nvSpPr>
          <p:cNvPr id="4" name="Slide Number Placeholder 3"/>
          <p:cNvSpPr>
            <a:spLocks noGrp="1"/>
          </p:cNvSpPr>
          <p:nvPr>
            <p:ph type="sldNum" sz="quarter" idx="10"/>
          </p:nvPr>
        </p:nvSpPr>
        <p:spPr/>
        <p:txBody>
          <a:bodyPr/>
          <a:lstStyle/>
          <a:p>
            <a:fld id="{4FCAA571-2F4C-5444-B6EC-E5B3CA5809C4}" type="slidenum">
              <a:rPr lang="en-GB" noProof="0" smtClean="0"/>
              <a:pPr/>
              <a:t>14</a:t>
            </a:fld>
            <a:endParaRPr lang="en-GB" noProof="0" dirty="0"/>
          </a:p>
        </p:txBody>
      </p:sp>
      <p:sp>
        <p:nvSpPr>
          <p:cNvPr id="5" name="Rectangle 4">
            <a:extLst>
              <a:ext uri="{FF2B5EF4-FFF2-40B4-BE49-F238E27FC236}">
                <a16:creationId xmlns:a16="http://schemas.microsoft.com/office/drawing/2014/main" id="{F50F81B6-A599-478F-A757-1100FD8768EF}"/>
              </a:ext>
            </a:extLst>
          </p:cNvPr>
          <p:cNvSpPr/>
          <p:nvPr/>
        </p:nvSpPr>
        <p:spPr>
          <a:xfrm>
            <a:off x="8901642" y="2770575"/>
            <a:ext cx="2305050" cy="2251134"/>
          </a:xfrm>
          <a:custGeom>
            <a:avLst/>
            <a:gdLst>
              <a:gd name="connsiteX0" fmla="*/ 0 w 2305050"/>
              <a:gd name="connsiteY0" fmla="*/ 0 h 2251134"/>
              <a:gd name="connsiteX1" fmla="*/ 576263 w 2305050"/>
              <a:gd name="connsiteY1" fmla="*/ 0 h 2251134"/>
              <a:gd name="connsiteX2" fmla="*/ 1175576 w 2305050"/>
              <a:gd name="connsiteY2" fmla="*/ 0 h 2251134"/>
              <a:gd name="connsiteX3" fmla="*/ 1797939 w 2305050"/>
              <a:gd name="connsiteY3" fmla="*/ 0 h 2251134"/>
              <a:gd name="connsiteX4" fmla="*/ 2305050 w 2305050"/>
              <a:gd name="connsiteY4" fmla="*/ 0 h 2251134"/>
              <a:gd name="connsiteX5" fmla="*/ 2305050 w 2305050"/>
              <a:gd name="connsiteY5" fmla="*/ 517761 h 2251134"/>
              <a:gd name="connsiteX6" fmla="*/ 2305050 w 2305050"/>
              <a:gd name="connsiteY6" fmla="*/ 1013010 h 2251134"/>
              <a:gd name="connsiteX7" fmla="*/ 2305050 w 2305050"/>
              <a:gd name="connsiteY7" fmla="*/ 1620816 h 2251134"/>
              <a:gd name="connsiteX8" fmla="*/ 2305050 w 2305050"/>
              <a:gd name="connsiteY8" fmla="*/ 2251134 h 2251134"/>
              <a:gd name="connsiteX9" fmla="*/ 1682687 w 2305050"/>
              <a:gd name="connsiteY9" fmla="*/ 2251134 h 2251134"/>
              <a:gd name="connsiteX10" fmla="*/ 1083374 w 2305050"/>
              <a:gd name="connsiteY10" fmla="*/ 2251134 h 2251134"/>
              <a:gd name="connsiteX11" fmla="*/ 507111 w 2305050"/>
              <a:gd name="connsiteY11" fmla="*/ 2251134 h 2251134"/>
              <a:gd name="connsiteX12" fmla="*/ 0 w 2305050"/>
              <a:gd name="connsiteY12" fmla="*/ 2251134 h 2251134"/>
              <a:gd name="connsiteX13" fmla="*/ 0 w 2305050"/>
              <a:gd name="connsiteY13" fmla="*/ 1688351 h 2251134"/>
              <a:gd name="connsiteX14" fmla="*/ 0 w 2305050"/>
              <a:gd name="connsiteY14" fmla="*/ 1125567 h 2251134"/>
              <a:gd name="connsiteX15" fmla="*/ 0 w 2305050"/>
              <a:gd name="connsiteY15" fmla="*/ 540272 h 2251134"/>
              <a:gd name="connsiteX16" fmla="*/ 0 w 2305050"/>
              <a:gd name="connsiteY16" fmla="*/ 0 h 225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5050" h="2251134" fill="none" extrusionOk="0">
                <a:moveTo>
                  <a:pt x="0" y="0"/>
                </a:moveTo>
                <a:cubicBezTo>
                  <a:pt x="116258" y="-32508"/>
                  <a:pt x="439948" y="36745"/>
                  <a:pt x="576263" y="0"/>
                </a:cubicBezTo>
                <a:cubicBezTo>
                  <a:pt x="712578" y="-36745"/>
                  <a:pt x="977267" y="37713"/>
                  <a:pt x="1175576" y="0"/>
                </a:cubicBezTo>
                <a:cubicBezTo>
                  <a:pt x="1373885" y="-37713"/>
                  <a:pt x="1605763" y="74518"/>
                  <a:pt x="1797939" y="0"/>
                </a:cubicBezTo>
                <a:cubicBezTo>
                  <a:pt x="1990115" y="-74518"/>
                  <a:pt x="2174441" y="47807"/>
                  <a:pt x="2305050" y="0"/>
                </a:cubicBezTo>
                <a:cubicBezTo>
                  <a:pt x="2326446" y="147453"/>
                  <a:pt x="2292906" y="395110"/>
                  <a:pt x="2305050" y="517761"/>
                </a:cubicBezTo>
                <a:cubicBezTo>
                  <a:pt x="2317194" y="640412"/>
                  <a:pt x="2285023" y="797403"/>
                  <a:pt x="2305050" y="1013010"/>
                </a:cubicBezTo>
                <a:cubicBezTo>
                  <a:pt x="2325077" y="1228617"/>
                  <a:pt x="2291514" y="1431145"/>
                  <a:pt x="2305050" y="1620816"/>
                </a:cubicBezTo>
                <a:cubicBezTo>
                  <a:pt x="2318586" y="1810487"/>
                  <a:pt x="2242513" y="1946347"/>
                  <a:pt x="2305050" y="2251134"/>
                </a:cubicBezTo>
                <a:cubicBezTo>
                  <a:pt x="2052411" y="2287743"/>
                  <a:pt x="1959493" y="2176832"/>
                  <a:pt x="1682687" y="2251134"/>
                </a:cubicBezTo>
                <a:cubicBezTo>
                  <a:pt x="1405881" y="2325436"/>
                  <a:pt x="1272475" y="2237260"/>
                  <a:pt x="1083374" y="2251134"/>
                </a:cubicBezTo>
                <a:cubicBezTo>
                  <a:pt x="894273" y="2265008"/>
                  <a:pt x="723814" y="2187186"/>
                  <a:pt x="507111" y="2251134"/>
                </a:cubicBezTo>
                <a:cubicBezTo>
                  <a:pt x="290408" y="2315082"/>
                  <a:pt x="181768" y="2242078"/>
                  <a:pt x="0" y="2251134"/>
                </a:cubicBezTo>
                <a:cubicBezTo>
                  <a:pt x="-34696" y="2039358"/>
                  <a:pt x="50823" y="1923358"/>
                  <a:pt x="0" y="1688351"/>
                </a:cubicBezTo>
                <a:cubicBezTo>
                  <a:pt x="-50823" y="1453344"/>
                  <a:pt x="58044" y="1316389"/>
                  <a:pt x="0" y="1125567"/>
                </a:cubicBezTo>
                <a:cubicBezTo>
                  <a:pt x="-58044" y="934745"/>
                  <a:pt x="31203" y="718109"/>
                  <a:pt x="0" y="540272"/>
                </a:cubicBezTo>
                <a:cubicBezTo>
                  <a:pt x="-31203" y="362436"/>
                  <a:pt x="52162" y="174921"/>
                  <a:pt x="0" y="0"/>
                </a:cubicBezTo>
                <a:close/>
              </a:path>
              <a:path w="2305050" h="2251134" stroke="0" extrusionOk="0">
                <a:moveTo>
                  <a:pt x="0" y="0"/>
                </a:moveTo>
                <a:cubicBezTo>
                  <a:pt x="173421" y="-36098"/>
                  <a:pt x="300443" y="61159"/>
                  <a:pt x="599313" y="0"/>
                </a:cubicBezTo>
                <a:cubicBezTo>
                  <a:pt x="898183" y="-61159"/>
                  <a:pt x="1006000" y="24034"/>
                  <a:pt x="1175576" y="0"/>
                </a:cubicBezTo>
                <a:cubicBezTo>
                  <a:pt x="1345152" y="-24034"/>
                  <a:pt x="1491240" y="46259"/>
                  <a:pt x="1705737" y="0"/>
                </a:cubicBezTo>
                <a:cubicBezTo>
                  <a:pt x="1920234" y="-46259"/>
                  <a:pt x="2168968" y="31539"/>
                  <a:pt x="2305050" y="0"/>
                </a:cubicBezTo>
                <a:cubicBezTo>
                  <a:pt x="2336995" y="191305"/>
                  <a:pt x="2259045" y="389324"/>
                  <a:pt x="2305050" y="607806"/>
                </a:cubicBezTo>
                <a:cubicBezTo>
                  <a:pt x="2351055" y="826288"/>
                  <a:pt x="2256363" y="1019085"/>
                  <a:pt x="2305050" y="1170590"/>
                </a:cubicBezTo>
                <a:cubicBezTo>
                  <a:pt x="2353737" y="1322095"/>
                  <a:pt x="2281373" y="1518177"/>
                  <a:pt x="2305050" y="1688351"/>
                </a:cubicBezTo>
                <a:cubicBezTo>
                  <a:pt x="2328727" y="1858525"/>
                  <a:pt x="2238231" y="1976414"/>
                  <a:pt x="2305050" y="2251134"/>
                </a:cubicBezTo>
                <a:cubicBezTo>
                  <a:pt x="2153514" y="2253805"/>
                  <a:pt x="1970041" y="2191682"/>
                  <a:pt x="1751838" y="2251134"/>
                </a:cubicBezTo>
                <a:cubicBezTo>
                  <a:pt x="1533635" y="2310586"/>
                  <a:pt x="1326352" y="2238253"/>
                  <a:pt x="1175576" y="2251134"/>
                </a:cubicBezTo>
                <a:cubicBezTo>
                  <a:pt x="1024800" y="2264015"/>
                  <a:pt x="811577" y="2178694"/>
                  <a:pt x="553212" y="2251134"/>
                </a:cubicBezTo>
                <a:cubicBezTo>
                  <a:pt x="294847" y="2323574"/>
                  <a:pt x="117118" y="2200789"/>
                  <a:pt x="0" y="2251134"/>
                </a:cubicBezTo>
                <a:cubicBezTo>
                  <a:pt x="-17077" y="1948213"/>
                  <a:pt x="33514" y="1927192"/>
                  <a:pt x="0" y="1643328"/>
                </a:cubicBezTo>
                <a:cubicBezTo>
                  <a:pt x="-33514" y="1359464"/>
                  <a:pt x="43489" y="1363494"/>
                  <a:pt x="0" y="1125567"/>
                </a:cubicBezTo>
                <a:cubicBezTo>
                  <a:pt x="-43489" y="887640"/>
                  <a:pt x="35405" y="736531"/>
                  <a:pt x="0" y="585295"/>
                </a:cubicBezTo>
                <a:cubicBezTo>
                  <a:pt x="-35405" y="434059"/>
                  <a:pt x="10096" y="155527"/>
                  <a:pt x="0" y="0"/>
                </a:cubicBezTo>
                <a:close/>
              </a:path>
            </a:pathLst>
          </a:custGeom>
          <a:solidFill>
            <a:srgbClr val="CC9900"/>
          </a:solidFill>
          <a:ln>
            <a:solidFill>
              <a:srgbClr val="CC9900"/>
            </a:solidFill>
            <a:extLst>
              <a:ext uri="{C807C97D-BFC1-408E-A445-0C87EB9F89A2}">
                <ask:lineSketchStyleProps xmlns:ask="http://schemas.microsoft.com/office/drawing/2018/sketchyshapes" sd="347881946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You find very detailed information on the </a:t>
            </a:r>
            <a:r>
              <a:rPr lang="en-GB" noProof="0" dirty="0" err="1"/>
              <a:t>Scriptapedia</a:t>
            </a:r>
            <a:r>
              <a:rPr lang="en-GB" noProof="0" dirty="0"/>
              <a:t> website.</a:t>
            </a:r>
          </a:p>
          <a:p>
            <a:pPr algn="ctr"/>
            <a:r>
              <a:rPr lang="en-GB" noProof="0" dirty="0">
                <a:solidFill>
                  <a:schemeClr val="tx1"/>
                </a:solidFill>
                <a:hlinkClick r:id="rId2">
                  <a:extLst>
                    <a:ext uri="{A12FA001-AC4F-418D-AE19-62706E023703}">
                      <ahyp:hlinkClr xmlns:ahyp="http://schemas.microsoft.com/office/drawing/2018/hyperlinkcolor" val="tx"/>
                    </a:ext>
                  </a:extLst>
                </a:hlinkClick>
              </a:rPr>
              <a:t>https://en.wikibooks.org/wiki/Scriptapedia</a:t>
            </a:r>
            <a:r>
              <a:rPr lang="en-GB" noProof="0" dirty="0">
                <a:solidFill>
                  <a:schemeClr val="tx1"/>
                </a:solidFill>
              </a:rPr>
              <a:t> </a:t>
            </a:r>
          </a:p>
        </p:txBody>
      </p:sp>
    </p:spTree>
    <p:extLst>
      <p:ext uri="{BB962C8B-B14F-4D97-AF65-F5344CB8AC3E}">
        <p14:creationId xmlns:p14="http://schemas.microsoft.com/office/powerpoint/2010/main" val="10936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Hopes and fears</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Participants are given several sheets of paper in each </a:t>
            </a:r>
            <a:r>
              <a:rPr lang="en-GB" dirty="0" err="1"/>
              <a:t>color</a:t>
            </a:r>
            <a:r>
              <a:rPr lang="en-GB" dirty="0"/>
              <a:t>. The facilitator explains that they will be writing their hopes and fears for the project and then sharing them with the group.</a:t>
            </a:r>
          </a:p>
          <a:p>
            <a:pPr marL="457200" indent="-457200">
              <a:buFont typeface="+mj-lt"/>
              <a:buAutoNum type="arabicPeriod"/>
            </a:pPr>
            <a:r>
              <a:rPr lang="en-GB" dirty="0"/>
              <a:t>The facilitator states which </a:t>
            </a:r>
            <a:r>
              <a:rPr lang="en-GB" dirty="0" err="1"/>
              <a:t>color</a:t>
            </a:r>
            <a:r>
              <a:rPr lang="en-GB" dirty="0"/>
              <a:t> represents hopes and which represents fears.</a:t>
            </a:r>
          </a:p>
          <a:p>
            <a:pPr marL="457200" indent="-457200">
              <a:buFont typeface="+mj-lt"/>
              <a:buAutoNum type="arabicPeriod"/>
            </a:pPr>
            <a:r>
              <a:rPr lang="en-GB" dirty="0"/>
              <a:t>In a round-robin fashion (nominal group technique), each participant then reads one fear and one hope. The facilitator takes each hope and fear that the participant has read and posts it an the wall. After each participant has had a chance to share once, the facilitator may open the floor to participants to offer hopes and fears or may go around the room until everyone has shared all of their hopes and fears.</a:t>
            </a:r>
          </a:p>
          <a:p>
            <a:pPr marL="457200" indent="-457200">
              <a:buFont typeface="+mj-lt"/>
              <a:buAutoNum type="arabicPeriod"/>
            </a:pPr>
            <a:r>
              <a:rPr lang="en-GB" dirty="0"/>
              <a:t>The facilitator then tries to identify some of the themes of the hopes and fears.</a:t>
            </a:r>
          </a:p>
          <a:p>
            <a:pPr marL="457200" indent="-457200">
              <a:buFont typeface="+mj-lt"/>
              <a:buAutoNum type="arabicPeriod"/>
            </a:pPr>
            <a:r>
              <a:rPr lang="en-GB" dirty="0"/>
              <a:t>Recorders write down the hopes and fears in the session notes.</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15</a:t>
            </a:fld>
            <a:endParaRPr lang="en-US"/>
          </a:p>
        </p:txBody>
      </p:sp>
      <p:sp>
        <p:nvSpPr>
          <p:cNvPr id="7" name="Rectangle 6"/>
          <p:cNvSpPr/>
          <p:nvPr/>
        </p:nvSpPr>
        <p:spPr>
          <a:xfrm>
            <a:off x="6209558" y="6329204"/>
            <a:ext cx="3963937" cy="246221"/>
          </a:xfrm>
          <a:prstGeom prst="rect">
            <a:avLst/>
          </a:prstGeom>
        </p:spPr>
        <p:txBody>
          <a:bodyPr wrap="square">
            <a:spAutoFit/>
          </a:bodyPr>
          <a:lstStyle/>
          <a:p>
            <a:r>
              <a:rPr lang="en-GB" sz="1000" dirty="0">
                <a:hlinkClick r:id="rId2"/>
              </a:rPr>
              <a:t>https://en.wikibooks.org/wiki/Scriptapedia/Hopes_and_Fears</a:t>
            </a:r>
            <a:r>
              <a:rPr lang="en-GB" sz="1000" dirty="0"/>
              <a:t> </a:t>
            </a:r>
            <a:endParaRPr lang="en-GB" sz="10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24933C7-3DBD-DD5C-9137-16AC297EDC24}"/>
              </a:ext>
            </a:extLst>
          </p:cNvPr>
          <p:cNvSpPr/>
          <p:nvPr/>
        </p:nvSpPr>
        <p:spPr>
          <a:xfrm>
            <a:off x="1104206" y="5599159"/>
            <a:ext cx="4691810" cy="999430"/>
          </a:xfrm>
          <a:custGeom>
            <a:avLst/>
            <a:gdLst>
              <a:gd name="connsiteX0" fmla="*/ 0 w 4691810"/>
              <a:gd name="connsiteY0" fmla="*/ 0 h 999430"/>
              <a:gd name="connsiteX1" fmla="*/ 633394 w 4691810"/>
              <a:gd name="connsiteY1" fmla="*/ 0 h 999430"/>
              <a:gd name="connsiteX2" fmla="*/ 1266789 w 4691810"/>
              <a:gd name="connsiteY2" fmla="*/ 0 h 999430"/>
              <a:gd name="connsiteX3" fmla="*/ 1806347 w 4691810"/>
              <a:gd name="connsiteY3" fmla="*/ 0 h 999430"/>
              <a:gd name="connsiteX4" fmla="*/ 2486659 w 4691810"/>
              <a:gd name="connsiteY4" fmla="*/ 0 h 999430"/>
              <a:gd name="connsiteX5" fmla="*/ 3166972 w 4691810"/>
              <a:gd name="connsiteY5" fmla="*/ 0 h 999430"/>
              <a:gd name="connsiteX6" fmla="*/ 3706530 w 4691810"/>
              <a:gd name="connsiteY6" fmla="*/ 0 h 999430"/>
              <a:gd name="connsiteX7" fmla="*/ 4691810 w 4691810"/>
              <a:gd name="connsiteY7" fmla="*/ 0 h 999430"/>
              <a:gd name="connsiteX8" fmla="*/ 4691810 w 4691810"/>
              <a:gd name="connsiteY8" fmla="*/ 479726 h 999430"/>
              <a:gd name="connsiteX9" fmla="*/ 4691810 w 4691810"/>
              <a:gd name="connsiteY9" fmla="*/ 999430 h 999430"/>
              <a:gd name="connsiteX10" fmla="*/ 4246088 w 4691810"/>
              <a:gd name="connsiteY10" fmla="*/ 999430 h 999430"/>
              <a:gd name="connsiteX11" fmla="*/ 3565776 w 4691810"/>
              <a:gd name="connsiteY11" fmla="*/ 999430 h 999430"/>
              <a:gd name="connsiteX12" fmla="*/ 2932381 w 4691810"/>
              <a:gd name="connsiteY12" fmla="*/ 999430 h 999430"/>
              <a:gd name="connsiteX13" fmla="*/ 2392823 w 4691810"/>
              <a:gd name="connsiteY13" fmla="*/ 999430 h 999430"/>
              <a:gd name="connsiteX14" fmla="*/ 1900183 w 4691810"/>
              <a:gd name="connsiteY14" fmla="*/ 999430 h 999430"/>
              <a:gd name="connsiteX15" fmla="*/ 1313707 w 4691810"/>
              <a:gd name="connsiteY15" fmla="*/ 999430 h 999430"/>
              <a:gd name="connsiteX16" fmla="*/ 867985 w 4691810"/>
              <a:gd name="connsiteY16" fmla="*/ 999430 h 999430"/>
              <a:gd name="connsiteX17" fmla="*/ 0 w 4691810"/>
              <a:gd name="connsiteY17" fmla="*/ 999430 h 999430"/>
              <a:gd name="connsiteX18" fmla="*/ 0 w 4691810"/>
              <a:gd name="connsiteY18" fmla="*/ 499715 h 999430"/>
              <a:gd name="connsiteX19" fmla="*/ 0 w 4691810"/>
              <a:gd name="connsiteY19" fmla="*/ 0 h 99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91810" h="999430" fill="none" extrusionOk="0">
                <a:moveTo>
                  <a:pt x="0" y="0"/>
                </a:moveTo>
                <a:cubicBezTo>
                  <a:pt x="210794" y="-2035"/>
                  <a:pt x="394875" y="12159"/>
                  <a:pt x="633394" y="0"/>
                </a:cubicBezTo>
                <a:cubicBezTo>
                  <a:pt x="871913" y="-12159"/>
                  <a:pt x="971377" y="28043"/>
                  <a:pt x="1266789" y="0"/>
                </a:cubicBezTo>
                <a:cubicBezTo>
                  <a:pt x="1562202" y="-28043"/>
                  <a:pt x="1618078" y="14264"/>
                  <a:pt x="1806347" y="0"/>
                </a:cubicBezTo>
                <a:cubicBezTo>
                  <a:pt x="1994616" y="-14264"/>
                  <a:pt x="2217775" y="55996"/>
                  <a:pt x="2486659" y="0"/>
                </a:cubicBezTo>
                <a:cubicBezTo>
                  <a:pt x="2755543" y="-55996"/>
                  <a:pt x="2951432" y="16214"/>
                  <a:pt x="3166972" y="0"/>
                </a:cubicBezTo>
                <a:cubicBezTo>
                  <a:pt x="3382512" y="-16214"/>
                  <a:pt x="3487369" y="32366"/>
                  <a:pt x="3706530" y="0"/>
                </a:cubicBezTo>
                <a:cubicBezTo>
                  <a:pt x="3925691" y="-32366"/>
                  <a:pt x="4226324" y="2671"/>
                  <a:pt x="4691810" y="0"/>
                </a:cubicBezTo>
                <a:cubicBezTo>
                  <a:pt x="4692490" y="202504"/>
                  <a:pt x="4652112" y="350959"/>
                  <a:pt x="4691810" y="479726"/>
                </a:cubicBezTo>
                <a:cubicBezTo>
                  <a:pt x="4731508" y="608493"/>
                  <a:pt x="4666234" y="845516"/>
                  <a:pt x="4691810" y="999430"/>
                </a:cubicBezTo>
                <a:cubicBezTo>
                  <a:pt x="4548429" y="1049779"/>
                  <a:pt x="4357073" y="993890"/>
                  <a:pt x="4246088" y="999430"/>
                </a:cubicBezTo>
                <a:cubicBezTo>
                  <a:pt x="4135103" y="1004970"/>
                  <a:pt x="3778980" y="944429"/>
                  <a:pt x="3565776" y="999430"/>
                </a:cubicBezTo>
                <a:cubicBezTo>
                  <a:pt x="3352572" y="1054431"/>
                  <a:pt x="3078294" y="993924"/>
                  <a:pt x="2932381" y="999430"/>
                </a:cubicBezTo>
                <a:cubicBezTo>
                  <a:pt x="2786469" y="1004936"/>
                  <a:pt x="2651831" y="935660"/>
                  <a:pt x="2392823" y="999430"/>
                </a:cubicBezTo>
                <a:cubicBezTo>
                  <a:pt x="2133815" y="1063200"/>
                  <a:pt x="2030661" y="941411"/>
                  <a:pt x="1900183" y="999430"/>
                </a:cubicBezTo>
                <a:cubicBezTo>
                  <a:pt x="1769705" y="1057449"/>
                  <a:pt x="1515104" y="933924"/>
                  <a:pt x="1313707" y="999430"/>
                </a:cubicBezTo>
                <a:cubicBezTo>
                  <a:pt x="1112310" y="1064936"/>
                  <a:pt x="1045581" y="948676"/>
                  <a:pt x="867985" y="999430"/>
                </a:cubicBezTo>
                <a:cubicBezTo>
                  <a:pt x="690389" y="1050184"/>
                  <a:pt x="250964" y="975172"/>
                  <a:pt x="0" y="999430"/>
                </a:cubicBezTo>
                <a:cubicBezTo>
                  <a:pt x="-34110" y="813716"/>
                  <a:pt x="42767" y="688961"/>
                  <a:pt x="0" y="499715"/>
                </a:cubicBezTo>
                <a:cubicBezTo>
                  <a:pt x="-42767" y="310470"/>
                  <a:pt x="53910" y="198970"/>
                  <a:pt x="0" y="0"/>
                </a:cubicBezTo>
                <a:close/>
              </a:path>
              <a:path w="4691810" h="999430" stroke="0" extrusionOk="0">
                <a:moveTo>
                  <a:pt x="0" y="0"/>
                </a:moveTo>
                <a:cubicBezTo>
                  <a:pt x="272171" y="-31129"/>
                  <a:pt x="386210" y="37761"/>
                  <a:pt x="633394" y="0"/>
                </a:cubicBezTo>
                <a:cubicBezTo>
                  <a:pt x="880578" y="-37761"/>
                  <a:pt x="941688" y="8091"/>
                  <a:pt x="1219871" y="0"/>
                </a:cubicBezTo>
                <a:cubicBezTo>
                  <a:pt x="1498054" y="-8091"/>
                  <a:pt x="1576057" y="19257"/>
                  <a:pt x="1712511" y="0"/>
                </a:cubicBezTo>
                <a:cubicBezTo>
                  <a:pt x="1848965" y="-19257"/>
                  <a:pt x="1960145" y="50275"/>
                  <a:pt x="2205151" y="0"/>
                </a:cubicBezTo>
                <a:cubicBezTo>
                  <a:pt x="2450157" y="-50275"/>
                  <a:pt x="2695696" y="49415"/>
                  <a:pt x="2885463" y="0"/>
                </a:cubicBezTo>
                <a:cubicBezTo>
                  <a:pt x="3075230" y="-49415"/>
                  <a:pt x="3121902" y="13773"/>
                  <a:pt x="3331185" y="0"/>
                </a:cubicBezTo>
                <a:cubicBezTo>
                  <a:pt x="3540468" y="-13773"/>
                  <a:pt x="3677490" y="55927"/>
                  <a:pt x="3823825" y="0"/>
                </a:cubicBezTo>
                <a:cubicBezTo>
                  <a:pt x="3970160" y="-55927"/>
                  <a:pt x="4311739" y="27664"/>
                  <a:pt x="4691810" y="0"/>
                </a:cubicBezTo>
                <a:cubicBezTo>
                  <a:pt x="4738575" y="159393"/>
                  <a:pt x="4641968" y="268945"/>
                  <a:pt x="4691810" y="489721"/>
                </a:cubicBezTo>
                <a:cubicBezTo>
                  <a:pt x="4741652" y="710497"/>
                  <a:pt x="4646943" y="749074"/>
                  <a:pt x="4691810" y="999430"/>
                </a:cubicBezTo>
                <a:cubicBezTo>
                  <a:pt x="4554767" y="1021738"/>
                  <a:pt x="4403494" y="951237"/>
                  <a:pt x="4246088" y="999430"/>
                </a:cubicBezTo>
                <a:cubicBezTo>
                  <a:pt x="4088682" y="1047623"/>
                  <a:pt x="3798152" y="965289"/>
                  <a:pt x="3659612" y="999430"/>
                </a:cubicBezTo>
                <a:cubicBezTo>
                  <a:pt x="3521072" y="1033571"/>
                  <a:pt x="3309568" y="935881"/>
                  <a:pt x="2979299" y="999430"/>
                </a:cubicBezTo>
                <a:cubicBezTo>
                  <a:pt x="2649030" y="1062979"/>
                  <a:pt x="2445092" y="991887"/>
                  <a:pt x="2298987" y="999430"/>
                </a:cubicBezTo>
                <a:cubicBezTo>
                  <a:pt x="2152882" y="1006973"/>
                  <a:pt x="1909146" y="992231"/>
                  <a:pt x="1618674" y="999430"/>
                </a:cubicBezTo>
                <a:cubicBezTo>
                  <a:pt x="1328202" y="1006629"/>
                  <a:pt x="1351550" y="950109"/>
                  <a:pt x="1126034" y="999430"/>
                </a:cubicBezTo>
                <a:cubicBezTo>
                  <a:pt x="900518" y="1048751"/>
                  <a:pt x="775503" y="973057"/>
                  <a:pt x="586476" y="999430"/>
                </a:cubicBezTo>
                <a:cubicBezTo>
                  <a:pt x="397449" y="1025803"/>
                  <a:pt x="218722" y="942611"/>
                  <a:pt x="0" y="999430"/>
                </a:cubicBezTo>
                <a:cubicBezTo>
                  <a:pt x="-28347" y="796500"/>
                  <a:pt x="9282" y="724492"/>
                  <a:pt x="0" y="519704"/>
                </a:cubicBezTo>
                <a:cubicBezTo>
                  <a:pt x="-9282" y="314916"/>
                  <a:pt x="12165" y="185994"/>
                  <a:pt x="0" y="0"/>
                </a:cubicBezTo>
                <a:close/>
              </a:path>
            </a:pathLst>
          </a:custGeom>
          <a:solidFill>
            <a:srgbClr val="CC9900"/>
          </a:solidFill>
          <a:ln>
            <a:solidFill>
              <a:srgbClr val="CC9900"/>
            </a:solidFill>
            <a:extLst>
              <a:ext uri="{C807C97D-BFC1-408E-A445-0C87EB9F89A2}">
                <ask:lineSketchStyleProps xmlns:ask="http://schemas.microsoft.com/office/drawing/2018/sketchyshapes" sd="347881946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t>This and the subsequent scripts are copied from the </a:t>
            </a:r>
            <a:r>
              <a:rPr lang="en-GB" noProof="0" dirty="0" err="1"/>
              <a:t>Scriptapedia</a:t>
            </a:r>
            <a:r>
              <a:rPr lang="en-GB" noProof="0" dirty="0"/>
              <a:t> website.</a:t>
            </a:r>
          </a:p>
          <a:p>
            <a:pPr algn="ctr"/>
            <a:r>
              <a:rPr lang="en-GB" noProof="0" dirty="0">
                <a:solidFill>
                  <a:schemeClr val="tx1"/>
                </a:solidFill>
                <a:hlinkClick r:id="rId3">
                  <a:extLst>
                    <a:ext uri="{A12FA001-AC4F-418D-AE19-62706E023703}">
                      <ahyp:hlinkClr xmlns:ahyp="http://schemas.microsoft.com/office/drawing/2018/hyperlinkcolor" val="tx"/>
                    </a:ext>
                  </a:extLst>
                </a:hlinkClick>
              </a:rPr>
              <a:t>https://en.wikibooks.org/wiki/Scriptapedia</a:t>
            </a:r>
            <a:r>
              <a:rPr lang="en-GB" noProof="0" dirty="0">
                <a:solidFill>
                  <a:schemeClr val="tx1"/>
                </a:solidFill>
              </a:rPr>
              <a:t> </a:t>
            </a:r>
          </a:p>
        </p:txBody>
      </p:sp>
    </p:spTree>
    <p:extLst>
      <p:ext uri="{BB962C8B-B14F-4D97-AF65-F5344CB8AC3E}">
        <p14:creationId xmlns:p14="http://schemas.microsoft.com/office/powerpoint/2010/main" val="3797380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Graphs over time</a:t>
            </a:r>
            <a:r>
              <a:rPr lang="de-DE" dirty="0"/>
              <a:t>: </a:t>
            </a:r>
            <a:r>
              <a:rPr lang="en-GB" dirty="0"/>
              <a:t>to engage in framing the problem,</a:t>
            </a:r>
            <a:br>
              <a:rPr lang="en-GB" dirty="0"/>
            </a:br>
            <a:r>
              <a:rPr lang="en-GB" dirty="0"/>
              <a:t>initiating mapping, eliciting variables and the reference modes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Based on group size, decide whether to break participants into subgroups. In smaller groups N&lt;10, allow individuals to work and present independently. In larger groups N &gt;10, divide participants into groups of roughly 10. Ask the subgroups to sit together.</a:t>
            </a:r>
          </a:p>
          <a:p>
            <a:pPr marL="457200" indent="-457200">
              <a:buFont typeface="+mj-lt"/>
              <a:buAutoNum type="arabicPeriod"/>
            </a:pPr>
            <a:r>
              <a:rPr lang="en-GB" dirty="0"/>
              <a:t>The </a:t>
            </a:r>
            <a:r>
              <a:rPr lang="en-GB" dirty="0" err="1"/>
              <a:t>modeling</a:t>
            </a:r>
            <a:r>
              <a:rPr lang="en-GB" dirty="0"/>
              <a:t> team hands out sheets of white paper to each participant or group.</a:t>
            </a:r>
          </a:p>
          <a:p>
            <a:pPr marL="457200" indent="-457200">
              <a:buFont typeface="+mj-lt"/>
              <a:buAutoNum type="arabicPeriod"/>
            </a:pPr>
            <a:r>
              <a:rPr lang="en-GB" dirty="0"/>
              <a:t>The facilitator gives an example of how to draw a graph over time, carefully labelling X-axis "Time" with start time, end time, and now indicated with a vertical dashed line. The Y-axis is labelled with a variable name. The facilitator then sketches the behaviour over time.</a:t>
            </a:r>
          </a:p>
          <a:p>
            <a:pPr marL="457200" indent="-457200">
              <a:buFont typeface="+mj-lt"/>
              <a:buAutoNum type="arabicPeriod"/>
            </a:pPr>
            <a:r>
              <a:rPr lang="en-GB" dirty="0"/>
              <a:t>The facilitator then asks participants to draw one variable over time per piece of paper. The participants should be given the option of including hoped for behaviour, expected behaviour, and feared behaviour on the same graph.</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16</a:t>
            </a:fld>
            <a:endParaRPr lang="en-US"/>
          </a:p>
        </p:txBody>
      </p:sp>
      <p:sp>
        <p:nvSpPr>
          <p:cNvPr id="7" name="Rectangle 6"/>
          <p:cNvSpPr/>
          <p:nvPr/>
        </p:nvSpPr>
        <p:spPr>
          <a:xfrm>
            <a:off x="5876183" y="6156712"/>
            <a:ext cx="3963937" cy="246221"/>
          </a:xfrm>
          <a:prstGeom prst="rect">
            <a:avLst/>
          </a:prstGeom>
        </p:spPr>
        <p:txBody>
          <a:bodyPr wrap="square">
            <a:spAutoFit/>
          </a:bodyPr>
          <a:lstStyle/>
          <a:p>
            <a:r>
              <a:rPr lang="en-GB" sz="1000" dirty="0">
                <a:hlinkClick r:id="rId2"/>
              </a:rPr>
              <a:t>https://en.wikibooks.org/wiki/Scriptapedia/Graphs_over_Time</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21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Graphs over time</a:t>
            </a:r>
            <a:r>
              <a:rPr lang="de-DE" dirty="0"/>
              <a:t>: </a:t>
            </a:r>
            <a:r>
              <a:rPr lang="en-GB" dirty="0"/>
              <a:t>to engage in framing the problem,</a:t>
            </a:r>
            <a:br>
              <a:rPr lang="en-GB" dirty="0"/>
            </a:br>
            <a:r>
              <a:rPr lang="en-GB" dirty="0"/>
              <a:t>initiating mapping, eliciting variables and the reference modes</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GB" dirty="0"/>
              <a:t>The facilitator and wall-builder walk around and help participants with the task if they need it. Allow 15 minutes or until the group runs out of steam to complete the task.</a:t>
            </a:r>
          </a:p>
          <a:p>
            <a:pPr marL="457200" indent="-457200">
              <a:buFont typeface="+mj-lt"/>
              <a:buAutoNum type="arabicPeriod" startAt="5"/>
            </a:pPr>
            <a:r>
              <a:rPr lang="en-GB" dirty="0"/>
              <a:t>Reconvene as a large group.</a:t>
            </a:r>
          </a:p>
          <a:p>
            <a:pPr marL="857250" lvl="1" indent="-457200">
              <a:buFont typeface="+mj-lt"/>
              <a:buAutoNum type="alphaUcPeriod"/>
            </a:pPr>
            <a:r>
              <a:rPr lang="en-GB" dirty="0"/>
              <a:t>If N&lt;10, the facilitator takes one graph at a time from each participant, holds it up in front of entire group and asks him/her to talk about it. Ask for participants to share the "best stuff" first. Clarify timescale, variable names, etc.</a:t>
            </a:r>
          </a:p>
          <a:p>
            <a:pPr marL="857250" lvl="1" indent="-457200">
              <a:buFont typeface="+mj-lt"/>
              <a:buAutoNum type="alphaUcPeriod"/>
            </a:pPr>
            <a:r>
              <a:rPr lang="en-GB" dirty="0"/>
              <a:t>If N&gt;10, instruct subgroups to share their graphs with each other and choose the ones they think are most important. The facilitator then goes to each subgroup and holds the first graph they have selected up in front of entire group. The subgroup spokesperson talks about the graph. Ask subgroups to share the "best stuff' first. Clarify timescale, variable names, etc.</a:t>
            </a:r>
          </a:p>
          <a:p>
            <a:pPr marL="457200" indent="-457200">
              <a:buFont typeface="+mj-lt"/>
              <a:buAutoNum type="arabicPeriod" startAt="5"/>
            </a:pPr>
            <a:r>
              <a:rPr lang="en-GB" dirty="0"/>
              <a:t>The facilitator then hands the graph to the wall builder.</a:t>
            </a:r>
          </a:p>
          <a:p>
            <a:pPr marL="457200" indent="-457200">
              <a:buFont typeface="+mj-lt"/>
              <a:buAutoNum type="arabicPeriod" startAt="5"/>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17</a:t>
            </a:fld>
            <a:endParaRPr lang="en-US"/>
          </a:p>
        </p:txBody>
      </p:sp>
      <p:sp>
        <p:nvSpPr>
          <p:cNvPr id="7" name="Rectangle 6"/>
          <p:cNvSpPr/>
          <p:nvPr/>
        </p:nvSpPr>
        <p:spPr>
          <a:xfrm>
            <a:off x="5876183" y="6156712"/>
            <a:ext cx="3963937" cy="246221"/>
          </a:xfrm>
          <a:prstGeom prst="rect">
            <a:avLst/>
          </a:prstGeom>
        </p:spPr>
        <p:txBody>
          <a:bodyPr wrap="square">
            <a:spAutoFit/>
          </a:bodyPr>
          <a:lstStyle/>
          <a:p>
            <a:r>
              <a:rPr lang="en-GB" sz="1000" dirty="0">
                <a:hlinkClick r:id="rId2"/>
              </a:rPr>
              <a:t>https://en.wikibooks.org/wiki/Scriptapedia/Graphs_over_Time</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450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Graphs over time</a:t>
            </a:r>
            <a:r>
              <a:rPr lang="de-DE" dirty="0"/>
              <a:t>: </a:t>
            </a:r>
            <a:r>
              <a:rPr lang="en-GB" dirty="0"/>
              <a:t>to engage in framing the problem,</a:t>
            </a:r>
            <a:br>
              <a:rPr lang="en-GB" dirty="0"/>
            </a:br>
            <a:r>
              <a:rPr lang="en-GB" dirty="0"/>
              <a:t>initiating mapping, eliciting variables and the reference modes</a:t>
            </a:r>
          </a:p>
        </p:txBody>
      </p:sp>
      <p:sp>
        <p:nvSpPr>
          <p:cNvPr id="3" name="Content Placeholder 2"/>
          <p:cNvSpPr>
            <a:spLocks noGrp="1"/>
          </p:cNvSpPr>
          <p:nvPr>
            <p:ph idx="1"/>
          </p:nvPr>
        </p:nvSpPr>
        <p:spPr/>
        <p:txBody>
          <a:bodyPr>
            <a:normAutofit/>
          </a:bodyPr>
          <a:lstStyle/>
          <a:p>
            <a:pPr marL="457200" indent="-457200">
              <a:buFont typeface="+mj-lt"/>
              <a:buAutoNum type="arabicPeriod" startAt="8"/>
            </a:pPr>
            <a:r>
              <a:rPr lang="en-GB" dirty="0"/>
              <a:t>The facilitator repeats steps 6 and 7 with each participant or subgroup, taking one graph at a time until all graphs are shown or time has run out. Finish by asking if any participant has something else that really ought to be shown.</a:t>
            </a:r>
          </a:p>
          <a:p>
            <a:pPr marL="457200" indent="-457200">
              <a:buFont typeface="+mj-lt"/>
              <a:buAutoNum type="arabicPeriod" startAt="8"/>
            </a:pPr>
            <a:r>
              <a:rPr lang="en-GB" dirty="0"/>
              <a:t>During steps 7-8, each graph is posted on the wall. The wall builder tries to cluster the graphs meaningfully on the fly based on themes and variables.</a:t>
            </a:r>
          </a:p>
          <a:p>
            <a:pPr marL="457200" indent="-457200">
              <a:buFont typeface="+mj-lt"/>
              <a:buAutoNum type="arabicPeriod" startAt="8"/>
            </a:pPr>
            <a:r>
              <a:rPr lang="en-GB" dirty="0"/>
              <a:t>The facilitator asks the wall builder to explain the clusters of graphs on the wall. The wall builder tries to summarize dynamics that help to characterize the problem that emerges from the participants' graphs.</a:t>
            </a:r>
          </a:p>
          <a:p>
            <a:pPr marL="457200" indent="-457200">
              <a:buFont typeface="+mj-lt"/>
              <a:buAutoNum type="arabicPeriod" startAt="8"/>
            </a:pPr>
            <a:r>
              <a:rPr lang="en-GB" dirty="0"/>
              <a:t>The facilitator enables the participants to talk about the clusters the characterization of the problem they imply.</a:t>
            </a:r>
          </a:p>
          <a:p>
            <a:pPr marL="457200" indent="-457200">
              <a:buFont typeface="+mj-lt"/>
              <a:buAutoNum type="arabicPeriod" startAt="8"/>
            </a:pPr>
            <a:r>
              <a:rPr lang="en-GB" dirty="0"/>
              <a:t>Consider </a:t>
            </a:r>
            <a:r>
              <a:rPr lang="en-GB" dirty="0" err="1"/>
              <a:t>labeling</a:t>
            </a:r>
            <a:r>
              <a:rPr lang="en-GB" dirty="0"/>
              <a:t> the clusters based on themes or related There is potential for the </a:t>
            </a:r>
            <a:r>
              <a:rPr lang="en-GB" dirty="0" err="1"/>
              <a:t>modeler</a:t>
            </a:r>
            <a:r>
              <a:rPr lang="en-GB" dirty="0"/>
              <a:t> to dose by highlighting beginnings of feedback thinking in the dynamic problem.</a:t>
            </a:r>
          </a:p>
          <a:p>
            <a:pPr marL="457200" indent="-457200">
              <a:buFont typeface="+mj-lt"/>
              <a:buAutoNum type="arabicPeriod" startAt="8"/>
            </a:pPr>
            <a:endParaRPr lang="en-GB" dirty="0"/>
          </a:p>
          <a:p>
            <a:pPr marL="457200" indent="-457200">
              <a:buFont typeface="+mj-lt"/>
              <a:buAutoNum type="arabicPeriod" startAt="8"/>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18</a:t>
            </a:fld>
            <a:endParaRPr lang="en-US"/>
          </a:p>
        </p:txBody>
      </p:sp>
      <p:sp>
        <p:nvSpPr>
          <p:cNvPr id="7" name="Rectangle 6"/>
          <p:cNvSpPr/>
          <p:nvPr/>
        </p:nvSpPr>
        <p:spPr>
          <a:xfrm>
            <a:off x="5876183" y="6156712"/>
            <a:ext cx="3963937" cy="246221"/>
          </a:xfrm>
          <a:prstGeom prst="rect">
            <a:avLst/>
          </a:prstGeom>
        </p:spPr>
        <p:txBody>
          <a:bodyPr wrap="square">
            <a:spAutoFit/>
          </a:bodyPr>
          <a:lstStyle/>
          <a:p>
            <a:r>
              <a:rPr lang="en-GB" sz="1000" dirty="0">
                <a:hlinkClick r:id="rId2"/>
              </a:rPr>
              <a:t>https://en.wikibooks.org/wiki/Scriptapedia/Graphs_over_Time</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46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Nominal group technique</a:t>
            </a:r>
            <a:r>
              <a:rPr lang="de-DE" dirty="0"/>
              <a:t>: t</a:t>
            </a:r>
            <a:r>
              <a:rPr lang="en-GB" dirty="0"/>
              <a:t>o generate an initial set of ideas (e.g., variables or dynamics)</a:t>
            </a:r>
            <a:r>
              <a:rPr lang="de-DE" dirty="0"/>
              <a:t> </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Ask the participants to write down ideas about things that involve the problem variable. These might be causes or consequences of the problem, or any elements a participant feels are important to the issue at hand. Ask the participants to do this as much as possible in terms of variables. Explain that a variable is something that may increase or decrease over time. </a:t>
            </a:r>
            <a:r>
              <a:rPr lang="en-GB" dirty="0" err="1"/>
              <a:t>lt</a:t>
            </a:r>
            <a:r>
              <a:rPr lang="en-GB" dirty="0"/>
              <a:t> does not already have a value an a particular scale - as in 'young employees'. In this case we would include average age of employees so that the value may increase or decrease over time. </a:t>
            </a:r>
            <a:r>
              <a:rPr lang="en-GB" dirty="0" err="1"/>
              <a:t>lt</a:t>
            </a:r>
            <a:r>
              <a:rPr lang="en-GB" dirty="0"/>
              <a:t> is also not a categorical or nominal variable – as in type of holiday chosen. Duration of holidays or costs of holidays are aspects which may be used in a model. If it is not possible to formulate an idea as a variable, it does not really matter; the facilitator and the rest of the group can work together to find a variable.</a:t>
            </a:r>
          </a:p>
          <a:p>
            <a:pPr marL="457200" indent="-457200">
              <a:buFont typeface="+mj-lt"/>
              <a:buAutoNum type="arabicPeriod"/>
            </a:pPr>
            <a:r>
              <a:rPr lang="en-GB" dirty="0"/>
              <a:t>Give the participants a few minutes to write down their own ideas.</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19</a:t>
            </a:fld>
            <a:endParaRPr lang="en-US"/>
          </a:p>
        </p:txBody>
      </p:sp>
      <p:sp>
        <p:nvSpPr>
          <p:cNvPr id="7" name="Rectangle 6"/>
          <p:cNvSpPr/>
          <p:nvPr/>
        </p:nvSpPr>
        <p:spPr>
          <a:xfrm>
            <a:off x="5876183" y="6156712"/>
            <a:ext cx="4301487" cy="246221"/>
          </a:xfrm>
          <a:prstGeom prst="rect">
            <a:avLst/>
          </a:prstGeom>
        </p:spPr>
        <p:txBody>
          <a:bodyPr wrap="square">
            <a:spAutoFit/>
          </a:bodyPr>
          <a:lstStyle/>
          <a:p>
            <a:r>
              <a:rPr lang="en-GB" sz="1000" dirty="0">
                <a:hlinkClick r:id="rId2"/>
              </a:rPr>
              <a:t>https://en.wikibooks.org/wiki/Scriptapedia/Nominal_Group_Technique</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260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2"/>
          <p:cNvSpPr>
            <a:spLocks noGrp="1" noChangeArrowheads="1"/>
          </p:cNvSpPr>
          <p:nvPr>
            <p:ph type="title"/>
          </p:nvPr>
        </p:nvSpPr>
        <p:spPr/>
        <p:txBody>
          <a:bodyPr>
            <a:normAutofit/>
          </a:bodyPr>
          <a:lstStyle/>
          <a:p>
            <a:r>
              <a:rPr lang="de-DE" dirty="0"/>
              <a:t>Population development in New York City</a:t>
            </a:r>
          </a:p>
        </p:txBody>
      </p:sp>
      <p:graphicFrame>
        <p:nvGraphicFramePr>
          <p:cNvPr id="3" name="Chart 2"/>
          <p:cNvGraphicFramePr>
            <a:graphicFrameLocks/>
          </p:cNvGraphicFramePr>
          <p:nvPr/>
        </p:nvGraphicFramePr>
        <p:xfrm>
          <a:off x="2495600" y="1412776"/>
          <a:ext cx="7128793"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544272" y="1268760"/>
            <a:ext cx="1224136" cy="5184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362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Nominal group technique</a:t>
            </a:r>
            <a:r>
              <a:rPr lang="de-DE" dirty="0"/>
              <a:t>: t</a:t>
            </a:r>
            <a:r>
              <a:rPr lang="en-GB" dirty="0"/>
              <a:t>o generate an initial set of ideas (e.g., variables or dynamics)</a:t>
            </a:r>
            <a:r>
              <a:rPr lang="de-DE" dirty="0"/>
              <a:t> </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en-GB" sz="1800" dirty="0"/>
              <a:t>Explain that you are going to gather ideas and show them on the board or computer screen for everyone to see. Ask each participant for one idea and write this on the white board or blackboard. Pay attention to the conversion into variables and check to see if the other group members know what the person contributing the idea means. Allow a clarification of meaning, but not a discussion on the relevance or importance of the idea. Explain that in this phase, the person contributing the idea has the last word: if he or she prefers a particular formulation even if other object, the proposed formulation will be put on the central board or screen. In the next phase, when starting to build the model, a relation will only be included when all participants agree. So while in NGT an individual participant '</a:t>
            </a:r>
            <a:r>
              <a:rPr lang="en-GB" sz="1800" dirty="0" err="1"/>
              <a:t>hm</a:t>
            </a:r>
            <a:r>
              <a:rPr lang="en-GB" sz="1800" dirty="0"/>
              <a:t> the power', in the phase of drawing relations we strive for consensus. </a:t>
            </a:r>
          </a:p>
          <a:p>
            <a:pPr marL="457200" indent="-457200">
              <a:buFont typeface="+mj-lt"/>
              <a:buAutoNum type="arabicPeriod" startAt="3"/>
            </a:pPr>
            <a:r>
              <a:rPr lang="en-GB" sz="1800" dirty="0"/>
              <a:t>Stop collecting ideas after two or three rounds. Emphasize that the aim of this phase is only to create an initial list of variables so that model building can begin, and that variables that were not written on the board for the group are not automatically discarded. During the model building process, variables from the individual lists or even entirely new variables can be added.</a:t>
            </a:r>
          </a:p>
        </p:txBody>
      </p:sp>
      <p:sp>
        <p:nvSpPr>
          <p:cNvPr id="4" name="Slide Number Placeholder 3"/>
          <p:cNvSpPr>
            <a:spLocks noGrp="1"/>
          </p:cNvSpPr>
          <p:nvPr>
            <p:ph type="sldNum" sz="quarter" idx="10"/>
          </p:nvPr>
        </p:nvSpPr>
        <p:spPr/>
        <p:txBody>
          <a:bodyPr/>
          <a:lstStyle/>
          <a:p>
            <a:fld id="{4FCAA571-2F4C-5444-B6EC-E5B3CA5809C4}" type="slidenum">
              <a:rPr lang="en-US" smtClean="0"/>
              <a:pPr/>
              <a:t>20</a:t>
            </a:fld>
            <a:endParaRPr lang="en-US"/>
          </a:p>
        </p:txBody>
      </p:sp>
      <p:sp>
        <p:nvSpPr>
          <p:cNvPr id="7" name="Rectangle 6"/>
          <p:cNvSpPr/>
          <p:nvPr/>
        </p:nvSpPr>
        <p:spPr>
          <a:xfrm>
            <a:off x="5876183" y="6156712"/>
            <a:ext cx="4712304" cy="246221"/>
          </a:xfrm>
          <a:prstGeom prst="rect">
            <a:avLst/>
          </a:prstGeom>
        </p:spPr>
        <p:txBody>
          <a:bodyPr wrap="square">
            <a:spAutoFit/>
          </a:bodyPr>
          <a:lstStyle/>
          <a:p>
            <a:r>
              <a:rPr lang="en-GB" sz="1000" dirty="0">
                <a:hlinkClick r:id="rId2"/>
              </a:rPr>
              <a:t>https://en.wikibooks.org/wiki/Scriptapedia/Nominal_Group_Technique</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585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Dots</a:t>
            </a:r>
            <a:r>
              <a:rPr lang="de-DE" dirty="0"/>
              <a:t>: </a:t>
            </a:r>
            <a:r>
              <a:rPr lang="en-GB" dirty="0"/>
              <a:t>to sift through many possible choices and select those most important to the participant group</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The facilitator gives every participant the same number of dots.</a:t>
            </a:r>
          </a:p>
          <a:p>
            <a:pPr marL="457200" indent="-457200">
              <a:buFont typeface="+mj-lt"/>
              <a:buAutoNum type="arabicPeriod"/>
            </a:pPr>
            <a:r>
              <a:rPr lang="en-GB" dirty="0"/>
              <a:t>The facilitator instructs participants to place their dots beside the items they think are most important to them. They can distribute the dots any way they want (e.g. put all of them on behaviour over time graph or spread dots out across several graphs).</a:t>
            </a:r>
          </a:p>
          <a:p>
            <a:pPr marL="457200" indent="-457200">
              <a:buFont typeface="+mj-lt"/>
              <a:buAutoNum type="arabicPeriod"/>
            </a:pPr>
            <a:r>
              <a:rPr lang="en-GB" dirty="0"/>
              <a:t>The facilitator tallies the dots beside each item to create a ranked list of importance.</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21</a:t>
            </a:fld>
            <a:endParaRPr lang="en-US"/>
          </a:p>
        </p:txBody>
      </p:sp>
      <p:sp>
        <p:nvSpPr>
          <p:cNvPr id="7" name="Rectangle 6"/>
          <p:cNvSpPr/>
          <p:nvPr/>
        </p:nvSpPr>
        <p:spPr>
          <a:xfrm>
            <a:off x="5876183" y="6156712"/>
            <a:ext cx="3963937" cy="246221"/>
          </a:xfrm>
          <a:prstGeom prst="rect">
            <a:avLst/>
          </a:prstGeom>
        </p:spPr>
        <p:txBody>
          <a:bodyPr wrap="square">
            <a:spAutoFit/>
          </a:bodyPr>
          <a:lstStyle/>
          <a:p>
            <a:r>
              <a:rPr lang="en-GB" sz="1000" dirty="0">
                <a:hlinkClick r:id="rId2"/>
              </a:rPr>
              <a:t>https://en.wikibooks.org/wiki/Scriptapedia/Dots</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71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Initiating and Elaborating a Model</a:t>
            </a:r>
            <a:r>
              <a:rPr lang="en-GB" dirty="0"/>
              <a:t>: to initiate mapping, elicit relations and feedback loops</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GB" dirty="0"/>
              <a:t>Remind the group of the problem variable, preferably sketched as a reference mode of behaviour. Remind the group of the list of variables elicited before. Place the list of variables in such a way that it is visible to the group of participants. Write the problem variable in the centre of a white board or blackboard.</a:t>
            </a:r>
          </a:p>
          <a:p>
            <a:pPr marL="457200" indent="-457200">
              <a:buFont typeface="+mj-lt"/>
              <a:buAutoNum type="arabicPeriod"/>
            </a:pPr>
            <a:r>
              <a:rPr lang="en-GB" dirty="0"/>
              <a:t>Build the model by following steps a, b and c in the figure below (cf. </a:t>
            </a:r>
            <a:r>
              <a:rPr lang="en-GB" dirty="0" err="1"/>
              <a:t>Vennix</a:t>
            </a:r>
            <a:r>
              <a:rPr lang="en-GB" dirty="0"/>
              <a:t>, 1996: 120).</a:t>
            </a:r>
          </a:p>
          <a:p>
            <a:pPr marL="914400" lvl="1" indent="-457200">
              <a:buFont typeface="+mj-lt"/>
              <a:buAutoNum type="alphaUcPeriod"/>
            </a:pPr>
            <a:r>
              <a:rPr lang="en-GB" dirty="0"/>
              <a:t>Ask participants which variable from the collected list is a cause for changes in the problem variable. When someone makes a suggestion, include this in the drawing of the model in order to visualize what is meant. Then check to see if everyone agrees with the proposed relation. If someone disagrees, ask for clarification and try to determine what the group thinks the relationship should be. If a discussion goes on too long, you can choose to temporarily 'park' this item and continue with another part of the model. Hopefully, there will not only be variables that have a direct relationship with the problem variable, but you will also build a few logical chains of reasoning (via intermediate variables) into the model. In addition check the polarity (positive or negative) of the relationship.</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22</a:t>
            </a:fld>
            <a:endParaRPr lang="en-US"/>
          </a:p>
        </p:txBody>
      </p:sp>
      <p:sp>
        <p:nvSpPr>
          <p:cNvPr id="7" name="Rectangle 6"/>
          <p:cNvSpPr/>
          <p:nvPr/>
        </p:nvSpPr>
        <p:spPr>
          <a:xfrm>
            <a:off x="5876183" y="6156712"/>
            <a:ext cx="5759226" cy="246221"/>
          </a:xfrm>
          <a:prstGeom prst="rect">
            <a:avLst/>
          </a:prstGeom>
        </p:spPr>
        <p:txBody>
          <a:bodyPr wrap="square">
            <a:spAutoFit/>
          </a:bodyPr>
          <a:lstStyle/>
          <a:p>
            <a:r>
              <a:rPr lang="en-GB" sz="1000" dirty="0">
                <a:hlinkClick r:id="rId2"/>
              </a:rPr>
              <a:t>https://en.wikibooks.org/wiki/Scriptapedia/Initiating_and_Elaborating_a_Causal_Loop_Diagram</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5069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Initiating and Elaborating a Model</a:t>
            </a:r>
            <a:r>
              <a:rPr lang="en-GB" dirty="0"/>
              <a:t>: to initiate mapping, elicit relations and feedback loops</a:t>
            </a:r>
          </a:p>
        </p:txBody>
      </p:sp>
      <p:sp>
        <p:nvSpPr>
          <p:cNvPr id="3" name="Content Placeholder 2"/>
          <p:cNvSpPr>
            <a:spLocks noGrp="1"/>
          </p:cNvSpPr>
          <p:nvPr>
            <p:ph idx="1"/>
          </p:nvPr>
        </p:nvSpPr>
        <p:spPr/>
        <p:txBody>
          <a:bodyPr>
            <a:normAutofit/>
          </a:bodyPr>
          <a:lstStyle/>
          <a:p>
            <a:pPr marL="914400" lvl="1" indent="-457200">
              <a:buFont typeface="+mj-lt"/>
              <a:buAutoNum type="alphaUcPeriod"/>
            </a:pPr>
            <a:r>
              <a:rPr lang="en-GB" dirty="0"/>
              <a:t>After spending some time doing this, proceed to the consequences of changes in the problem variable.</a:t>
            </a:r>
          </a:p>
          <a:p>
            <a:pPr marL="914400" lvl="1" indent="-457200">
              <a:buFont typeface="+mj-lt"/>
              <a:buAutoNum type="alphaUcPeriod"/>
            </a:pPr>
            <a:r>
              <a:rPr lang="en-GB" dirty="0"/>
              <a:t>At the point where a feedback chain becomes closed, check with the entire group to see if the chain as whole is correct. Check again to see if a loop is positive or negative. The Ratio Exercise script may be used to draw out loops.</a:t>
            </a:r>
          </a:p>
          <a:p>
            <a:pPr marL="457200" indent="-457200">
              <a:buFont typeface="+mj-lt"/>
              <a:buAutoNum type="arabicPeriod" startAt="3"/>
            </a:pPr>
            <a:r>
              <a:rPr lang="en-GB" dirty="0"/>
              <a:t>In the last part of the session, </a:t>
            </a:r>
            <a:r>
              <a:rPr lang="en-GB" dirty="0" err="1"/>
              <a:t>analyze</a:t>
            </a:r>
            <a:r>
              <a:rPr lang="en-GB" dirty="0"/>
              <a:t> the model by checking the feedback loops one more time. Before you do the group session, make sure you do the following. If there is a list of parked issues, go through them. State once more what has been done and what will happen with the final products. Formulate a few concise conclusions. As Andersen and Richardson (1997) say: 'end with a bang!' Make sure that all the information which is necessary for the report has been noted.</a:t>
            </a:r>
          </a:p>
          <a:p>
            <a:pPr marL="457200" indent="-457200">
              <a:buFont typeface="+mj-lt"/>
              <a:buAutoNum type="arabicPeriod" startAt="3"/>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23</a:t>
            </a:fld>
            <a:endParaRPr lang="en-US"/>
          </a:p>
        </p:txBody>
      </p:sp>
      <p:sp>
        <p:nvSpPr>
          <p:cNvPr id="7" name="Rectangle 6"/>
          <p:cNvSpPr/>
          <p:nvPr/>
        </p:nvSpPr>
        <p:spPr>
          <a:xfrm>
            <a:off x="5876183" y="6156712"/>
            <a:ext cx="5639956" cy="246221"/>
          </a:xfrm>
          <a:prstGeom prst="rect">
            <a:avLst/>
          </a:prstGeom>
        </p:spPr>
        <p:txBody>
          <a:bodyPr wrap="square">
            <a:spAutoFit/>
          </a:bodyPr>
          <a:lstStyle/>
          <a:p>
            <a:r>
              <a:rPr lang="en-GB" sz="1000" dirty="0">
                <a:hlinkClick r:id="rId2"/>
              </a:rPr>
              <a:t>https://en.wikibooks.org/wiki/Scriptapedia/Initiating_and_Elaborating_a_Causal_Loop_Diagram</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32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Initial policy options</a:t>
            </a:r>
            <a:r>
              <a:rPr lang="de-DE" dirty="0"/>
              <a:t>: </a:t>
            </a:r>
            <a:r>
              <a:rPr lang="en-GB" dirty="0"/>
              <a:t>to help the team frame the problem, implicitly elicit variables and to suggest solutions</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eriod"/>
            </a:pPr>
            <a:r>
              <a:rPr lang="en-GB" sz="2600" dirty="0"/>
              <a:t>The facilitator sets up task by asking participants to write short phrases naming policies that participants would like to see discussed, </a:t>
            </a:r>
            <a:r>
              <a:rPr lang="en-GB" sz="2600" dirty="0" err="1"/>
              <a:t>modeled</a:t>
            </a:r>
            <a:r>
              <a:rPr lang="en-GB" sz="2600" dirty="0"/>
              <a:t>, and simulated in the course of the work. There should be one policy per page. They could be policies tried in the past or currently, or policies being talked about for the future including both ideas that are considered realistic or "wild" ideas that exceed expectations for what is feasible.</a:t>
            </a:r>
          </a:p>
          <a:p>
            <a:pPr marL="457200" indent="-457200">
              <a:buFont typeface="+mj-lt"/>
              <a:buAutoNum type="arabicPeriod"/>
            </a:pPr>
            <a:r>
              <a:rPr lang="en-GB" sz="2600" dirty="0"/>
              <a:t>The participants may work in pairs to build confidence and share thinking while still keeping the divergent nature of the group task.</a:t>
            </a:r>
          </a:p>
          <a:p>
            <a:pPr marL="457200" indent="-457200">
              <a:buFont typeface="+mj-lt"/>
              <a:buAutoNum type="arabicPeriod"/>
            </a:pPr>
            <a:r>
              <a:rPr lang="en-GB" sz="2600" dirty="0"/>
              <a:t>The facilitator collects policy pages one at a time (receiving one page per pair and going on to the next pair to assure complete involvement). Ask each pair to talk about their proposed policy option.</a:t>
            </a:r>
          </a:p>
          <a:p>
            <a:pPr marL="457200" indent="-457200">
              <a:buFont typeface="+mj-lt"/>
              <a:buAutoNum type="arabicPeriod"/>
            </a:pPr>
            <a:r>
              <a:rPr lang="en-GB" sz="2600" dirty="0"/>
              <a:t>The wall builder posts the policy pages on the wall, clustering them on the fly according to emerging themes.</a:t>
            </a:r>
          </a:p>
          <a:p>
            <a:pPr marL="457200" indent="-457200">
              <a:buFont typeface="+mj-lt"/>
              <a:buAutoNum type="arabicPeriod"/>
            </a:pPr>
            <a:r>
              <a:rPr lang="en-GB" sz="2600" dirty="0"/>
              <a:t>Repeat steps 5 &amp; 6 until done, or time runs out.</a:t>
            </a:r>
          </a:p>
          <a:p>
            <a:pPr marL="457200" indent="-457200">
              <a:buFont typeface="+mj-lt"/>
              <a:buAutoNum type="arabicPeriod"/>
            </a:pPr>
            <a:r>
              <a:rPr lang="en-GB" sz="2600" dirty="0"/>
              <a:t>The facilitator asks the wall builder to describe the theme groups (clusters), justify the choice of clusters, and talk about what he or she sees in the clustering.</a:t>
            </a:r>
          </a:p>
          <a:p>
            <a:pPr marL="457200" indent="-4572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24</a:t>
            </a:fld>
            <a:endParaRPr lang="en-US"/>
          </a:p>
        </p:txBody>
      </p:sp>
      <p:sp>
        <p:nvSpPr>
          <p:cNvPr id="6" name="Rectangle 5">
            <a:extLst>
              <a:ext uri="{FF2B5EF4-FFF2-40B4-BE49-F238E27FC236}">
                <a16:creationId xmlns:a16="http://schemas.microsoft.com/office/drawing/2014/main" id="{E912B703-3129-4A00-9201-7CE26CD8CABE}"/>
              </a:ext>
            </a:extLst>
          </p:cNvPr>
          <p:cNvSpPr/>
          <p:nvPr/>
        </p:nvSpPr>
        <p:spPr>
          <a:xfrm>
            <a:off x="7238258" y="6199404"/>
            <a:ext cx="3963937" cy="246221"/>
          </a:xfrm>
          <a:prstGeom prst="rect">
            <a:avLst/>
          </a:prstGeom>
        </p:spPr>
        <p:txBody>
          <a:bodyPr wrap="square">
            <a:spAutoFit/>
          </a:bodyPr>
          <a:lstStyle/>
          <a:p>
            <a:r>
              <a:rPr lang="en-GB" sz="1000" dirty="0">
                <a:hlinkClick r:id="rId2"/>
              </a:rPr>
              <a:t>https://en.wikibooks.org/wiki/Scriptapedia/Initial_Policy_Options</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924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System stories</a:t>
            </a:r>
            <a:r>
              <a:rPr lang="de-DE" dirty="0"/>
              <a:t>: </a:t>
            </a:r>
            <a:r>
              <a:rPr lang="en-GB" dirty="0"/>
              <a:t>to connect policy suggestions with system structure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The facilitator can ask the group to generate policy stories based on their prior understandings of the system and the ideas they have gleaned from the workshop. Often these policy stories can be explicitly linked to the diagrams discussed above. Again, this sort of task is well suited to a nominal group technique, with subgroups of two or three addressing the same policy and then sharing their thoughts.</a:t>
            </a:r>
          </a:p>
          <a:p>
            <a:pPr marL="457200" indent="-457200">
              <a:buFont typeface="+mj-lt"/>
              <a:buAutoNum type="arabicPeriod"/>
            </a:pPr>
            <a:r>
              <a:rPr lang="en-GB" dirty="0"/>
              <a:t>A more focused variant of the policy stories script asks participants in subgroups to sketch graphs over time of key indicator variables for a given policy. Sharing these visions is facilitated by having participants sketch graphs on overhead transparencies.</a:t>
            </a:r>
          </a:p>
        </p:txBody>
      </p:sp>
      <p:sp>
        <p:nvSpPr>
          <p:cNvPr id="4" name="Slide Number Placeholder 3"/>
          <p:cNvSpPr>
            <a:spLocks noGrp="1"/>
          </p:cNvSpPr>
          <p:nvPr>
            <p:ph type="sldNum" sz="quarter" idx="10"/>
          </p:nvPr>
        </p:nvSpPr>
        <p:spPr/>
        <p:txBody>
          <a:bodyPr/>
          <a:lstStyle/>
          <a:p>
            <a:fld id="{4FCAA571-2F4C-5444-B6EC-E5B3CA5809C4}" type="slidenum">
              <a:rPr lang="en-US" smtClean="0"/>
              <a:pPr/>
              <a:t>25</a:t>
            </a:fld>
            <a:endParaRPr lang="en-US"/>
          </a:p>
        </p:txBody>
      </p:sp>
      <p:sp>
        <p:nvSpPr>
          <p:cNvPr id="6" name="Rectangle 5">
            <a:extLst>
              <a:ext uri="{FF2B5EF4-FFF2-40B4-BE49-F238E27FC236}">
                <a16:creationId xmlns:a16="http://schemas.microsoft.com/office/drawing/2014/main" id="{40004A37-CAFF-4002-8BD4-1F9C796B44D2}"/>
              </a:ext>
            </a:extLst>
          </p:cNvPr>
          <p:cNvSpPr/>
          <p:nvPr/>
        </p:nvSpPr>
        <p:spPr>
          <a:xfrm>
            <a:off x="7238258" y="6199404"/>
            <a:ext cx="3963937" cy="553998"/>
          </a:xfrm>
          <a:prstGeom prst="rect">
            <a:avLst/>
          </a:prstGeom>
        </p:spPr>
        <p:txBody>
          <a:bodyPr wrap="square">
            <a:spAutoFit/>
          </a:bodyPr>
          <a:lstStyle/>
          <a:p>
            <a:r>
              <a:rPr lang="en-GB" sz="1000" dirty="0"/>
              <a:t>Hovmand, P.S., Rouwette, E.A.J.A., Andersen, D.F., Richardson, G.P., Kraus, A., 2013. </a:t>
            </a:r>
            <a:r>
              <a:rPr lang="en-GB" sz="1000" dirty="0" err="1"/>
              <a:t>Scriptapedia</a:t>
            </a:r>
            <a:r>
              <a:rPr lang="en-GB" sz="1000" dirty="0"/>
              <a:t> 4.0.6, accessed 1. March 2015, </a:t>
            </a:r>
            <a:r>
              <a:rPr lang="en-GB" sz="1000" dirty="0">
                <a:hlinkClick r:id="rId2"/>
              </a:rPr>
              <a:t>http://tools.systemdynamics.org/scrpda/scriptapedia_4.0.6.pdf</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667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Debriefing</a:t>
            </a:r>
            <a:r>
              <a:rPr lang="de-DE" dirty="0"/>
              <a:t>: </a:t>
            </a:r>
            <a:r>
              <a:rPr lang="en-GB" dirty="0"/>
              <a:t>to reflect impressions of the GMB session and provide support to team members for improving GMB practice</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dirty="0"/>
              <a:t>The debriefer assembles the </a:t>
            </a:r>
            <a:r>
              <a:rPr lang="en-GB" dirty="0" err="1"/>
              <a:t>modeling</a:t>
            </a:r>
            <a:r>
              <a:rPr lang="en-GB" dirty="0"/>
              <a:t> team and announces the start of the debriefing session.</a:t>
            </a:r>
          </a:p>
          <a:p>
            <a:pPr marL="457200" indent="-457200">
              <a:buFont typeface="+mj-lt"/>
              <a:buAutoNum type="arabicPeriod"/>
            </a:pPr>
            <a:r>
              <a:rPr lang="en-GB" dirty="0"/>
              <a:t>The debriefer reviews the process the team will use to conduct the review.</a:t>
            </a:r>
          </a:p>
          <a:p>
            <a:pPr marL="457200" indent="-457200">
              <a:buFont typeface="+mj-lt"/>
              <a:buAutoNum type="arabicPeriod"/>
            </a:pPr>
            <a:r>
              <a:rPr lang="en-GB" dirty="0"/>
              <a:t>The activity begins with a check-in to see how people are doing. This is important regardless of whether the session went well or badly.</a:t>
            </a:r>
          </a:p>
          <a:p>
            <a:pPr marL="457200" indent="-457200">
              <a:buFont typeface="+mj-lt"/>
              <a:buAutoNum type="arabicPeriod"/>
            </a:pPr>
            <a:r>
              <a:rPr lang="en-GB" dirty="0"/>
              <a:t>Ask the following questions:</a:t>
            </a:r>
          </a:p>
          <a:p>
            <a:pPr lvl="1"/>
            <a:r>
              <a:rPr lang="en-GB" dirty="0"/>
              <a:t>How are you feeling about how this GMB session went?</a:t>
            </a:r>
          </a:p>
          <a:p>
            <a:pPr lvl="1"/>
            <a:r>
              <a:rPr lang="en-GB" dirty="0"/>
              <a:t>Overall, did we accomplish what the session was designed to do?</a:t>
            </a:r>
          </a:p>
          <a:p>
            <a:pPr lvl="1"/>
            <a:r>
              <a:rPr lang="en-GB" dirty="0"/>
              <a:t>What went well during this session?</a:t>
            </a:r>
          </a:p>
          <a:p>
            <a:pPr lvl="1"/>
            <a:r>
              <a:rPr lang="en-GB" dirty="0"/>
              <a:t>Were there any rough parts for you?</a:t>
            </a:r>
          </a:p>
          <a:p>
            <a:pPr lvl="1"/>
            <a:r>
              <a:rPr lang="en-GB" dirty="0"/>
              <a:t>What did you learn from this session?</a:t>
            </a:r>
          </a:p>
          <a:p>
            <a:pPr lvl="1"/>
            <a:r>
              <a:rPr lang="en-GB" dirty="0"/>
              <a:t>How could the session have been improved?</a:t>
            </a:r>
          </a:p>
          <a:p>
            <a:endParaRPr lang="en-GB" dirty="0"/>
          </a:p>
          <a:p>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26</a:t>
            </a:fld>
            <a:endParaRPr lang="en-US"/>
          </a:p>
        </p:txBody>
      </p:sp>
      <p:sp>
        <p:nvSpPr>
          <p:cNvPr id="6" name="Rectangle 5">
            <a:extLst>
              <a:ext uri="{FF2B5EF4-FFF2-40B4-BE49-F238E27FC236}">
                <a16:creationId xmlns:a16="http://schemas.microsoft.com/office/drawing/2014/main" id="{86EE9292-E8FC-4322-9696-58EA2B3F7400}"/>
              </a:ext>
            </a:extLst>
          </p:cNvPr>
          <p:cNvSpPr/>
          <p:nvPr/>
        </p:nvSpPr>
        <p:spPr>
          <a:xfrm>
            <a:off x="7238258" y="6199404"/>
            <a:ext cx="3963937" cy="246221"/>
          </a:xfrm>
          <a:prstGeom prst="rect">
            <a:avLst/>
          </a:prstGeom>
        </p:spPr>
        <p:txBody>
          <a:bodyPr wrap="square">
            <a:spAutoFit/>
          </a:bodyPr>
          <a:lstStyle/>
          <a:p>
            <a:r>
              <a:rPr lang="en-GB" sz="1000" dirty="0">
                <a:hlinkClick r:id="rId2"/>
              </a:rPr>
              <a:t>https://en.wikibooks.org/wiki/Scriptapedia/Debriefing</a:t>
            </a:r>
            <a:r>
              <a:rPr lang="en-GB" sz="1000" dirty="0"/>
              <a:t>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27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83EA85-77AD-7A54-2F80-A0B5EB159BC0}"/>
              </a:ext>
            </a:extLst>
          </p:cNvPr>
          <p:cNvSpPr>
            <a:spLocks noGrp="1"/>
          </p:cNvSpPr>
          <p:nvPr>
            <p:ph type="title"/>
          </p:nvPr>
        </p:nvSpPr>
        <p:spPr/>
        <p:txBody>
          <a:bodyPr/>
          <a:lstStyle/>
          <a:p>
            <a:r>
              <a:rPr lang="en-GB" dirty="0"/>
              <a:t>The workshop</a:t>
            </a:r>
          </a:p>
        </p:txBody>
      </p:sp>
      <p:sp>
        <p:nvSpPr>
          <p:cNvPr id="5" name="Text Placeholder 4">
            <a:extLst>
              <a:ext uri="{FF2B5EF4-FFF2-40B4-BE49-F238E27FC236}">
                <a16:creationId xmlns:a16="http://schemas.microsoft.com/office/drawing/2014/main" id="{92D4BFE8-AD7E-8EF7-9ED3-1850FE36CF9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33589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8" y="759126"/>
            <a:ext cx="11319933" cy="1009290"/>
          </a:xfrm>
        </p:spPr>
        <p:txBody>
          <a:bodyPr/>
          <a:lstStyle/>
          <a:p>
            <a:r>
              <a:rPr lang="de-DE" dirty="0"/>
              <a:t>Agenda </a:t>
            </a:r>
            <a:endParaRPr lang="en-GB" dirty="0"/>
          </a:p>
        </p:txBody>
      </p:sp>
      <p:sp>
        <p:nvSpPr>
          <p:cNvPr id="3" name="Content Placeholder 2"/>
          <p:cNvSpPr>
            <a:spLocks noGrp="1"/>
          </p:cNvSpPr>
          <p:nvPr>
            <p:ph idx="1"/>
          </p:nvPr>
        </p:nvSpPr>
        <p:spPr>
          <a:xfrm>
            <a:off x="440268" y="2078966"/>
            <a:ext cx="11319933" cy="4086887"/>
          </a:xfrm>
        </p:spPr>
        <p:txBody>
          <a:bodyPr>
            <a:normAutofit/>
          </a:bodyPr>
          <a:lstStyle/>
          <a:p>
            <a:r>
              <a:rPr lang="en-GB" dirty="0"/>
              <a:t>Variable elicitation </a:t>
            </a:r>
          </a:p>
          <a:p>
            <a:r>
              <a:rPr lang="en-GB" dirty="0"/>
              <a:t>Graphs over time </a:t>
            </a:r>
          </a:p>
          <a:p>
            <a:pPr lvl="1"/>
            <a:r>
              <a:rPr lang="en-GB" dirty="0"/>
              <a:t>Nominal group technique </a:t>
            </a:r>
          </a:p>
          <a:p>
            <a:pPr lvl="1"/>
            <a:r>
              <a:rPr lang="en-GB" dirty="0"/>
              <a:t>Dots </a:t>
            </a:r>
          </a:p>
          <a:p>
            <a:r>
              <a:rPr lang="en-GB" dirty="0"/>
              <a:t>Initiating and elaborating a model</a:t>
            </a:r>
          </a:p>
        </p:txBody>
      </p:sp>
      <p:sp>
        <p:nvSpPr>
          <p:cNvPr id="4" name="Slide Number Placeholder 3"/>
          <p:cNvSpPr>
            <a:spLocks noGrp="1"/>
          </p:cNvSpPr>
          <p:nvPr>
            <p:ph type="sldNum" sz="quarter" idx="10"/>
          </p:nvPr>
        </p:nvSpPr>
        <p:spPr>
          <a:xfrm>
            <a:off x="10416117" y="6337300"/>
            <a:ext cx="1344083" cy="476250"/>
          </a:xfrm>
        </p:spPr>
        <p:txBody>
          <a:bodyPr/>
          <a:lstStyle/>
          <a:p>
            <a:fld id="{4FCAA571-2F4C-5444-B6EC-E5B3CA5809C4}" type="slidenum">
              <a:rPr lang="en-US" smtClean="0"/>
              <a:pPr/>
              <a:t>28</a:t>
            </a:fld>
            <a:endParaRPr lang="en-US"/>
          </a:p>
        </p:txBody>
      </p:sp>
      <p:sp>
        <p:nvSpPr>
          <p:cNvPr id="7" name="Rectangle 6"/>
          <p:cNvSpPr/>
          <p:nvPr/>
        </p:nvSpPr>
        <p:spPr>
          <a:xfrm>
            <a:off x="8705850" y="6199404"/>
            <a:ext cx="2496345" cy="246221"/>
          </a:xfrm>
          <a:prstGeom prst="rect">
            <a:avLst/>
          </a:prstGeom>
        </p:spPr>
        <p:txBody>
          <a:bodyPr wrap="square">
            <a:spAutoFit/>
          </a:bodyPr>
          <a:lstStyle/>
          <a:p>
            <a:r>
              <a:rPr lang="en-GB" sz="1000" dirty="0">
                <a:hlinkClick r:id="rId2"/>
              </a:rPr>
              <a:t>https://en.wikibooks.org/wiki/Scriptapedia</a:t>
            </a:r>
            <a:r>
              <a:rPr lang="en-GB" sz="1000" dirty="0"/>
              <a:t>  </a:t>
            </a:r>
          </a:p>
        </p:txBody>
      </p:sp>
    </p:spTree>
    <p:extLst>
      <p:ext uri="{BB962C8B-B14F-4D97-AF65-F5344CB8AC3E}">
        <p14:creationId xmlns:p14="http://schemas.microsoft.com/office/powerpoint/2010/main" val="299717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50895" y="540572"/>
            <a:ext cx="9086400" cy="1395804"/>
          </a:xfrm>
          <a:ln>
            <a:solidFill>
              <a:schemeClr val="tx1"/>
            </a:solidFill>
          </a:ln>
        </p:spPr>
        <p:txBody>
          <a:bodyPr/>
          <a:lstStyle/>
          <a:p>
            <a:r>
              <a:rPr lang="de-DE" dirty="0">
                <a:solidFill>
                  <a:schemeClr val="tx1"/>
                </a:solidFill>
              </a:rPr>
              <a:t>Variable </a:t>
            </a:r>
            <a:br>
              <a:rPr lang="de-DE" dirty="0">
                <a:solidFill>
                  <a:schemeClr val="tx1"/>
                </a:solidFill>
              </a:rPr>
            </a:br>
            <a:r>
              <a:rPr lang="de-DE" dirty="0">
                <a:solidFill>
                  <a:schemeClr val="tx1"/>
                </a:solidFill>
              </a:rPr>
              <a:t>name:</a:t>
            </a:r>
            <a:endParaRPr lang="en-GB" dirty="0">
              <a:solidFill>
                <a:schemeClr val="tx1"/>
              </a:solidFill>
            </a:endParaRPr>
          </a:p>
        </p:txBody>
      </p:sp>
      <p:cxnSp>
        <p:nvCxnSpPr>
          <p:cNvPr id="5" name="Straight Arrow Connector 4"/>
          <p:cNvCxnSpPr/>
          <p:nvPr/>
        </p:nvCxnSpPr>
        <p:spPr>
          <a:xfrm flipV="1">
            <a:off x="1550895" y="5845027"/>
            <a:ext cx="9108000" cy="105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550895" y="1999132"/>
            <a:ext cx="0" cy="385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36342" y="5862923"/>
            <a:ext cx="8964" cy="242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00162" y="6042210"/>
            <a:ext cx="748923" cy="369332"/>
          </a:xfrm>
          <a:prstGeom prst="rect">
            <a:avLst/>
          </a:prstGeom>
          <a:noFill/>
        </p:spPr>
        <p:txBody>
          <a:bodyPr wrap="none" rtlCol="0">
            <a:spAutoFit/>
          </a:bodyPr>
          <a:lstStyle/>
          <a:p>
            <a:r>
              <a:rPr lang="de-DE" dirty="0"/>
              <a:t>today</a:t>
            </a:r>
            <a:endParaRPr lang="en-GB" dirty="0"/>
          </a:p>
        </p:txBody>
      </p:sp>
      <p:sp>
        <p:nvSpPr>
          <p:cNvPr id="13" name="TextBox 12"/>
          <p:cNvSpPr txBox="1"/>
          <p:nvPr/>
        </p:nvSpPr>
        <p:spPr>
          <a:xfrm>
            <a:off x="1559860" y="5916740"/>
            <a:ext cx="1107996" cy="923330"/>
          </a:xfrm>
          <a:prstGeom prst="rect">
            <a:avLst/>
          </a:prstGeom>
          <a:noFill/>
          <a:ln w="12700">
            <a:solidFill>
              <a:schemeClr val="tx1"/>
            </a:solidFill>
          </a:ln>
        </p:spPr>
        <p:txBody>
          <a:bodyPr wrap="none" rtlCol="0">
            <a:spAutoFit/>
          </a:bodyPr>
          <a:lstStyle/>
          <a:p>
            <a:r>
              <a:rPr lang="de-DE" dirty="0"/>
              <a:t>When:    </a:t>
            </a:r>
          </a:p>
          <a:p>
            <a:endParaRPr lang="de-DE" dirty="0"/>
          </a:p>
          <a:p>
            <a:endParaRPr lang="en-GB" dirty="0"/>
          </a:p>
        </p:txBody>
      </p:sp>
      <p:sp>
        <p:nvSpPr>
          <p:cNvPr id="14" name="TextBox 13"/>
          <p:cNvSpPr txBox="1"/>
          <p:nvPr/>
        </p:nvSpPr>
        <p:spPr>
          <a:xfrm>
            <a:off x="9531989" y="5916740"/>
            <a:ext cx="1107996" cy="923330"/>
          </a:xfrm>
          <a:prstGeom prst="rect">
            <a:avLst/>
          </a:prstGeom>
          <a:noFill/>
          <a:ln w="12700">
            <a:solidFill>
              <a:schemeClr val="tx1"/>
            </a:solidFill>
          </a:ln>
        </p:spPr>
        <p:txBody>
          <a:bodyPr wrap="none" rtlCol="0">
            <a:spAutoFit/>
          </a:bodyPr>
          <a:lstStyle/>
          <a:p>
            <a:r>
              <a:rPr lang="de-DE" dirty="0"/>
              <a:t>When:    </a:t>
            </a:r>
          </a:p>
          <a:p>
            <a:endParaRPr lang="de-DE" dirty="0"/>
          </a:p>
          <a:p>
            <a:endParaRPr lang="en-GB" dirty="0"/>
          </a:p>
        </p:txBody>
      </p:sp>
      <p:sp>
        <p:nvSpPr>
          <p:cNvPr id="16" name="TextBox 15"/>
          <p:cNvSpPr txBox="1"/>
          <p:nvPr/>
        </p:nvSpPr>
        <p:spPr>
          <a:xfrm>
            <a:off x="1550895" y="2156865"/>
            <a:ext cx="1159292" cy="923330"/>
          </a:xfrm>
          <a:prstGeom prst="rect">
            <a:avLst/>
          </a:prstGeom>
          <a:noFill/>
          <a:ln w="12700">
            <a:solidFill>
              <a:schemeClr val="tx1"/>
            </a:solidFill>
          </a:ln>
        </p:spPr>
        <p:txBody>
          <a:bodyPr wrap="none" rtlCol="0">
            <a:spAutoFit/>
          </a:bodyPr>
          <a:lstStyle/>
          <a:p>
            <a:r>
              <a:rPr lang="de-DE" dirty="0"/>
              <a:t>Units:      </a:t>
            </a:r>
          </a:p>
          <a:p>
            <a:endParaRPr lang="de-DE" dirty="0"/>
          </a:p>
          <a:p>
            <a:endParaRPr lang="en-GB" dirty="0"/>
          </a:p>
        </p:txBody>
      </p:sp>
    </p:spTree>
    <p:extLst>
      <p:ext uri="{BB962C8B-B14F-4D97-AF65-F5344CB8AC3E}">
        <p14:creationId xmlns:p14="http://schemas.microsoft.com/office/powerpoint/2010/main" val="223386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2"/>
          <p:cNvSpPr>
            <a:spLocks noGrp="1" noChangeArrowheads="1"/>
          </p:cNvSpPr>
          <p:nvPr>
            <p:ph type="title"/>
          </p:nvPr>
        </p:nvSpPr>
        <p:spPr/>
        <p:txBody>
          <a:bodyPr>
            <a:normAutofit/>
          </a:bodyPr>
          <a:lstStyle/>
          <a:p>
            <a:r>
              <a:rPr lang="de-DE" dirty="0"/>
              <a:t>Population development in Boston</a:t>
            </a:r>
          </a:p>
        </p:txBody>
      </p:sp>
      <p:graphicFrame>
        <p:nvGraphicFramePr>
          <p:cNvPr id="4" name="Chart 3"/>
          <p:cNvGraphicFramePr>
            <a:graphicFrameLocks/>
          </p:cNvGraphicFramePr>
          <p:nvPr/>
        </p:nvGraphicFramePr>
        <p:xfrm>
          <a:off x="2351584" y="1412776"/>
          <a:ext cx="7272808"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8508060" y="1196752"/>
            <a:ext cx="1224136" cy="5184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548472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37" y="540572"/>
            <a:ext cx="8459213" cy="1395804"/>
          </a:xfrm>
          <a:ln>
            <a:solidFill>
              <a:schemeClr val="tx1"/>
            </a:solidFill>
          </a:ln>
        </p:spPr>
        <p:txBody>
          <a:bodyPr/>
          <a:lstStyle/>
          <a:p>
            <a:r>
              <a:rPr lang="de-DE" dirty="0">
                <a:solidFill>
                  <a:schemeClr val="tx1"/>
                </a:solidFill>
              </a:rPr>
              <a:t>Variable </a:t>
            </a:r>
            <a:br>
              <a:rPr lang="de-DE" dirty="0">
                <a:solidFill>
                  <a:schemeClr val="tx1"/>
                </a:solidFill>
              </a:rPr>
            </a:br>
            <a:r>
              <a:rPr lang="de-DE" dirty="0">
                <a:solidFill>
                  <a:schemeClr val="tx1"/>
                </a:solidFill>
              </a:rPr>
              <a:t>name:</a:t>
            </a:r>
            <a:endParaRPr lang="en-GB" dirty="0">
              <a:solidFill>
                <a:schemeClr val="tx1"/>
              </a:solidFill>
            </a:endParaRPr>
          </a:p>
        </p:txBody>
      </p:sp>
      <p:cxnSp>
        <p:nvCxnSpPr>
          <p:cNvPr id="5" name="Straight Arrow Connector 4"/>
          <p:cNvCxnSpPr/>
          <p:nvPr/>
        </p:nvCxnSpPr>
        <p:spPr>
          <a:xfrm>
            <a:off x="1890060" y="5647765"/>
            <a:ext cx="8454091"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890059" y="2017061"/>
            <a:ext cx="0" cy="363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36342" y="5647766"/>
            <a:ext cx="8964" cy="2420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00162" y="5827053"/>
            <a:ext cx="748923" cy="369332"/>
          </a:xfrm>
          <a:prstGeom prst="rect">
            <a:avLst/>
          </a:prstGeom>
          <a:noFill/>
        </p:spPr>
        <p:txBody>
          <a:bodyPr wrap="none" rtlCol="0">
            <a:spAutoFit/>
          </a:bodyPr>
          <a:lstStyle/>
          <a:p>
            <a:r>
              <a:rPr lang="de-DE" dirty="0"/>
              <a:t>today</a:t>
            </a:r>
            <a:endParaRPr lang="en-GB" dirty="0"/>
          </a:p>
        </p:txBody>
      </p:sp>
      <p:sp>
        <p:nvSpPr>
          <p:cNvPr id="13" name="TextBox 12"/>
          <p:cNvSpPr txBox="1"/>
          <p:nvPr/>
        </p:nvSpPr>
        <p:spPr>
          <a:xfrm>
            <a:off x="1854200" y="5760706"/>
            <a:ext cx="1107996" cy="923330"/>
          </a:xfrm>
          <a:prstGeom prst="rect">
            <a:avLst/>
          </a:prstGeom>
          <a:noFill/>
          <a:ln w="12700">
            <a:solidFill>
              <a:schemeClr val="tx1"/>
            </a:solidFill>
          </a:ln>
        </p:spPr>
        <p:txBody>
          <a:bodyPr wrap="none" rtlCol="0">
            <a:spAutoFit/>
          </a:bodyPr>
          <a:lstStyle/>
          <a:p>
            <a:r>
              <a:rPr lang="de-DE" dirty="0"/>
              <a:t>When:    </a:t>
            </a:r>
          </a:p>
          <a:p>
            <a:endParaRPr lang="de-DE" dirty="0"/>
          </a:p>
          <a:p>
            <a:endParaRPr lang="en-GB" dirty="0"/>
          </a:p>
        </p:txBody>
      </p:sp>
      <p:sp>
        <p:nvSpPr>
          <p:cNvPr id="14" name="TextBox 13"/>
          <p:cNvSpPr txBox="1"/>
          <p:nvPr/>
        </p:nvSpPr>
        <p:spPr>
          <a:xfrm>
            <a:off x="9236154" y="5760706"/>
            <a:ext cx="1107996" cy="923330"/>
          </a:xfrm>
          <a:prstGeom prst="rect">
            <a:avLst/>
          </a:prstGeom>
          <a:noFill/>
          <a:ln w="12700">
            <a:solidFill>
              <a:schemeClr val="tx1"/>
            </a:solidFill>
          </a:ln>
        </p:spPr>
        <p:txBody>
          <a:bodyPr wrap="none" rtlCol="0">
            <a:spAutoFit/>
          </a:bodyPr>
          <a:lstStyle/>
          <a:p>
            <a:r>
              <a:rPr lang="de-DE" dirty="0"/>
              <a:t>When:    </a:t>
            </a:r>
          </a:p>
          <a:p>
            <a:endParaRPr lang="de-DE" dirty="0"/>
          </a:p>
          <a:p>
            <a:endParaRPr lang="en-GB" dirty="0"/>
          </a:p>
        </p:txBody>
      </p:sp>
      <p:sp>
        <p:nvSpPr>
          <p:cNvPr id="16" name="TextBox 15"/>
          <p:cNvSpPr txBox="1"/>
          <p:nvPr/>
        </p:nvSpPr>
        <p:spPr>
          <a:xfrm>
            <a:off x="1884937" y="2138936"/>
            <a:ext cx="1159292" cy="923330"/>
          </a:xfrm>
          <a:prstGeom prst="rect">
            <a:avLst/>
          </a:prstGeom>
          <a:noFill/>
          <a:ln w="12700">
            <a:solidFill>
              <a:schemeClr val="tx1"/>
            </a:solidFill>
          </a:ln>
        </p:spPr>
        <p:txBody>
          <a:bodyPr wrap="none" rtlCol="0">
            <a:spAutoFit/>
          </a:bodyPr>
          <a:lstStyle/>
          <a:p>
            <a:r>
              <a:rPr lang="de-DE" dirty="0"/>
              <a:t>Units:      </a:t>
            </a:r>
          </a:p>
          <a:p>
            <a:endParaRPr lang="de-DE" dirty="0"/>
          </a:p>
          <a:p>
            <a:endParaRPr lang="en-GB" dirty="0"/>
          </a:p>
        </p:txBody>
      </p:sp>
      <p:sp>
        <p:nvSpPr>
          <p:cNvPr id="19" name="Freeform 18"/>
          <p:cNvSpPr/>
          <p:nvPr/>
        </p:nvSpPr>
        <p:spPr>
          <a:xfrm rot="9326849">
            <a:off x="2062993" y="3281324"/>
            <a:ext cx="7966493" cy="2032442"/>
          </a:xfrm>
          <a:custGeom>
            <a:avLst/>
            <a:gdLst>
              <a:gd name="connsiteX0" fmla="*/ 0 w 7959747"/>
              <a:gd name="connsiteY0" fmla="*/ 0 h 2068783"/>
              <a:gd name="connsiteX1" fmla="*/ 887506 w 7959747"/>
              <a:gd name="connsiteY1" fmla="*/ 268942 h 2068783"/>
              <a:gd name="connsiteX2" fmla="*/ 1434353 w 7959747"/>
              <a:gd name="connsiteY2" fmla="*/ 672353 h 2068783"/>
              <a:gd name="connsiteX3" fmla="*/ 2294965 w 7959747"/>
              <a:gd name="connsiteY3" fmla="*/ 1084730 h 2068783"/>
              <a:gd name="connsiteX4" fmla="*/ 3263153 w 7959747"/>
              <a:gd name="connsiteY4" fmla="*/ 1156447 h 2068783"/>
              <a:gd name="connsiteX5" fmla="*/ 4312024 w 7959747"/>
              <a:gd name="connsiteY5" fmla="*/ 1479177 h 2068783"/>
              <a:gd name="connsiteX6" fmla="*/ 5522259 w 7959747"/>
              <a:gd name="connsiteY6" fmla="*/ 1757083 h 2068783"/>
              <a:gd name="connsiteX7" fmla="*/ 6571129 w 7959747"/>
              <a:gd name="connsiteY7" fmla="*/ 1990165 h 2068783"/>
              <a:gd name="connsiteX8" fmla="*/ 7835153 w 7959747"/>
              <a:gd name="connsiteY8" fmla="*/ 2061883 h 2068783"/>
              <a:gd name="connsiteX9" fmla="*/ 7844118 w 7959747"/>
              <a:gd name="connsiteY9" fmla="*/ 2061883 h 2068783"/>
              <a:gd name="connsiteX0" fmla="*/ 0 w 7959747"/>
              <a:gd name="connsiteY0" fmla="*/ 0 h 2068783"/>
              <a:gd name="connsiteX1" fmla="*/ 1434353 w 7959747"/>
              <a:gd name="connsiteY1" fmla="*/ 672353 h 2068783"/>
              <a:gd name="connsiteX2" fmla="*/ 2294965 w 7959747"/>
              <a:gd name="connsiteY2" fmla="*/ 1084730 h 2068783"/>
              <a:gd name="connsiteX3" fmla="*/ 3263153 w 7959747"/>
              <a:gd name="connsiteY3" fmla="*/ 1156447 h 2068783"/>
              <a:gd name="connsiteX4" fmla="*/ 4312024 w 7959747"/>
              <a:gd name="connsiteY4" fmla="*/ 1479177 h 2068783"/>
              <a:gd name="connsiteX5" fmla="*/ 5522259 w 7959747"/>
              <a:gd name="connsiteY5" fmla="*/ 1757083 h 2068783"/>
              <a:gd name="connsiteX6" fmla="*/ 6571129 w 7959747"/>
              <a:gd name="connsiteY6" fmla="*/ 1990165 h 2068783"/>
              <a:gd name="connsiteX7" fmla="*/ 7835153 w 7959747"/>
              <a:gd name="connsiteY7" fmla="*/ 2061883 h 2068783"/>
              <a:gd name="connsiteX8" fmla="*/ 7844118 w 7959747"/>
              <a:gd name="connsiteY8" fmla="*/ 2061883 h 2068783"/>
              <a:gd name="connsiteX0" fmla="*/ 0 w 7959747"/>
              <a:gd name="connsiteY0" fmla="*/ 0 h 2068783"/>
              <a:gd name="connsiteX1" fmla="*/ 1434353 w 7959747"/>
              <a:gd name="connsiteY1" fmla="*/ 672353 h 2068783"/>
              <a:gd name="connsiteX2" fmla="*/ 2289128 w 7959747"/>
              <a:gd name="connsiteY2" fmla="*/ 1032784 h 2068783"/>
              <a:gd name="connsiteX3" fmla="*/ 3263153 w 7959747"/>
              <a:gd name="connsiteY3" fmla="*/ 1156447 h 2068783"/>
              <a:gd name="connsiteX4" fmla="*/ 4312024 w 7959747"/>
              <a:gd name="connsiteY4" fmla="*/ 1479177 h 2068783"/>
              <a:gd name="connsiteX5" fmla="*/ 5522259 w 7959747"/>
              <a:gd name="connsiteY5" fmla="*/ 1757083 h 2068783"/>
              <a:gd name="connsiteX6" fmla="*/ 6571129 w 7959747"/>
              <a:gd name="connsiteY6" fmla="*/ 1990165 h 2068783"/>
              <a:gd name="connsiteX7" fmla="*/ 7835153 w 7959747"/>
              <a:gd name="connsiteY7" fmla="*/ 2061883 h 2068783"/>
              <a:gd name="connsiteX8" fmla="*/ 7844118 w 7959747"/>
              <a:gd name="connsiteY8" fmla="*/ 2061883 h 2068783"/>
              <a:gd name="connsiteX0" fmla="*/ 0 w 7966493"/>
              <a:gd name="connsiteY0" fmla="*/ 0 h 2032442"/>
              <a:gd name="connsiteX1" fmla="*/ 1441099 w 7966493"/>
              <a:gd name="connsiteY1" fmla="*/ 636012 h 2032442"/>
              <a:gd name="connsiteX2" fmla="*/ 2295874 w 7966493"/>
              <a:gd name="connsiteY2" fmla="*/ 996443 h 2032442"/>
              <a:gd name="connsiteX3" fmla="*/ 3269899 w 7966493"/>
              <a:gd name="connsiteY3" fmla="*/ 1120106 h 2032442"/>
              <a:gd name="connsiteX4" fmla="*/ 4318770 w 7966493"/>
              <a:gd name="connsiteY4" fmla="*/ 1442836 h 2032442"/>
              <a:gd name="connsiteX5" fmla="*/ 5529005 w 7966493"/>
              <a:gd name="connsiteY5" fmla="*/ 1720742 h 2032442"/>
              <a:gd name="connsiteX6" fmla="*/ 6577875 w 7966493"/>
              <a:gd name="connsiteY6" fmla="*/ 1953824 h 2032442"/>
              <a:gd name="connsiteX7" fmla="*/ 7841899 w 7966493"/>
              <a:gd name="connsiteY7" fmla="*/ 2025542 h 2032442"/>
              <a:gd name="connsiteX8" fmla="*/ 7850864 w 7966493"/>
              <a:gd name="connsiteY8" fmla="*/ 2025542 h 2032442"/>
              <a:gd name="connsiteX0" fmla="*/ 0 w 7966493"/>
              <a:gd name="connsiteY0" fmla="*/ 0 h 2032442"/>
              <a:gd name="connsiteX1" fmla="*/ 1387540 w 7966493"/>
              <a:gd name="connsiteY1" fmla="*/ 710102 h 2032442"/>
              <a:gd name="connsiteX2" fmla="*/ 2295874 w 7966493"/>
              <a:gd name="connsiteY2" fmla="*/ 996443 h 2032442"/>
              <a:gd name="connsiteX3" fmla="*/ 3269899 w 7966493"/>
              <a:gd name="connsiteY3" fmla="*/ 1120106 h 2032442"/>
              <a:gd name="connsiteX4" fmla="*/ 4318770 w 7966493"/>
              <a:gd name="connsiteY4" fmla="*/ 1442836 h 2032442"/>
              <a:gd name="connsiteX5" fmla="*/ 5529005 w 7966493"/>
              <a:gd name="connsiteY5" fmla="*/ 1720742 h 2032442"/>
              <a:gd name="connsiteX6" fmla="*/ 6577875 w 7966493"/>
              <a:gd name="connsiteY6" fmla="*/ 1953824 h 2032442"/>
              <a:gd name="connsiteX7" fmla="*/ 7841899 w 7966493"/>
              <a:gd name="connsiteY7" fmla="*/ 2025542 h 2032442"/>
              <a:gd name="connsiteX8" fmla="*/ 7850864 w 7966493"/>
              <a:gd name="connsiteY8" fmla="*/ 2025542 h 2032442"/>
              <a:gd name="connsiteX0" fmla="*/ 0 w 7966493"/>
              <a:gd name="connsiteY0" fmla="*/ 0 h 2032442"/>
              <a:gd name="connsiteX1" fmla="*/ 1387540 w 7966493"/>
              <a:gd name="connsiteY1" fmla="*/ 710102 h 2032442"/>
              <a:gd name="connsiteX2" fmla="*/ 2293058 w 7966493"/>
              <a:gd name="connsiteY2" fmla="*/ 916309 h 2032442"/>
              <a:gd name="connsiteX3" fmla="*/ 3269899 w 7966493"/>
              <a:gd name="connsiteY3" fmla="*/ 1120106 h 2032442"/>
              <a:gd name="connsiteX4" fmla="*/ 4318770 w 7966493"/>
              <a:gd name="connsiteY4" fmla="*/ 1442836 h 2032442"/>
              <a:gd name="connsiteX5" fmla="*/ 5529005 w 7966493"/>
              <a:gd name="connsiteY5" fmla="*/ 1720742 h 2032442"/>
              <a:gd name="connsiteX6" fmla="*/ 6577875 w 7966493"/>
              <a:gd name="connsiteY6" fmla="*/ 1953824 h 2032442"/>
              <a:gd name="connsiteX7" fmla="*/ 7841899 w 7966493"/>
              <a:gd name="connsiteY7" fmla="*/ 2025542 h 2032442"/>
              <a:gd name="connsiteX8" fmla="*/ 7850864 w 7966493"/>
              <a:gd name="connsiteY8" fmla="*/ 2025542 h 2032442"/>
              <a:gd name="connsiteX0" fmla="*/ 0 w 7966493"/>
              <a:gd name="connsiteY0" fmla="*/ 0 h 2032442"/>
              <a:gd name="connsiteX1" fmla="*/ 1319491 w 7966493"/>
              <a:gd name="connsiteY1" fmla="*/ 600168 h 2032442"/>
              <a:gd name="connsiteX2" fmla="*/ 2293058 w 7966493"/>
              <a:gd name="connsiteY2" fmla="*/ 916309 h 2032442"/>
              <a:gd name="connsiteX3" fmla="*/ 3269899 w 7966493"/>
              <a:gd name="connsiteY3" fmla="*/ 1120106 h 2032442"/>
              <a:gd name="connsiteX4" fmla="*/ 4318770 w 7966493"/>
              <a:gd name="connsiteY4" fmla="*/ 1442836 h 2032442"/>
              <a:gd name="connsiteX5" fmla="*/ 5529005 w 7966493"/>
              <a:gd name="connsiteY5" fmla="*/ 1720742 h 2032442"/>
              <a:gd name="connsiteX6" fmla="*/ 6577875 w 7966493"/>
              <a:gd name="connsiteY6" fmla="*/ 1953824 h 2032442"/>
              <a:gd name="connsiteX7" fmla="*/ 7841899 w 7966493"/>
              <a:gd name="connsiteY7" fmla="*/ 2025542 h 2032442"/>
              <a:gd name="connsiteX8" fmla="*/ 7850864 w 7966493"/>
              <a:gd name="connsiteY8" fmla="*/ 2025542 h 203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493" h="2032442">
                <a:moveTo>
                  <a:pt x="0" y="0"/>
                </a:moveTo>
                <a:cubicBezTo>
                  <a:pt x="462513" y="236701"/>
                  <a:pt x="937315" y="447450"/>
                  <a:pt x="1319491" y="600168"/>
                </a:cubicBezTo>
                <a:cubicBezTo>
                  <a:pt x="1701667" y="752886"/>
                  <a:pt x="1967990" y="829653"/>
                  <a:pt x="2293058" y="916309"/>
                </a:cubicBezTo>
                <a:cubicBezTo>
                  <a:pt x="2618126" y="1002965"/>
                  <a:pt x="2932280" y="1032352"/>
                  <a:pt x="3269899" y="1120106"/>
                </a:cubicBezTo>
                <a:cubicBezTo>
                  <a:pt x="3607518" y="1207861"/>
                  <a:pt x="3942252" y="1342730"/>
                  <a:pt x="4318770" y="1442836"/>
                </a:cubicBezTo>
                <a:cubicBezTo>
                  <a:pt x="4695288" y="1542942"/>
                  <a:pt x="5529005" y="1720742"/>
                  <a:pt x="5529005" y="1720742"/>
                </a:cubicBezTo>
                <a:cubicBezTo>
                  <a:pt x="5905523" y="1805907"/>
                  <a:pt x="6192393" y="1903024"/>
                  <a:pt x="6577875" y="1953824"/>
                </a:cubicBezTo>
                <a:cubicBezTo>
                  <a:pt x="6963357" y="2004624"/>
                  <a:pt x="7841899" y="2025542"/>
                  <a:pt x="7841899" y="2025542"/>
                </a:cubicBezTo>
                <a:cubicBezTo>
                  <a:pt x="8054064" y="2037495"/>
                  <a:pt x="7952464" y="2031518"/>
                  <a:pt x="7850864" y="202554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0"/>
          <p:cNvSpPr/>
          <p:nvPr/>
        </p:nvSpPr>
        <p:spPr>
          <a:xfrm>
            <a:off x="6047693" y="2366684"/>
            <a:ext cx="4154142" cy="1640541"/>
          </a:xfrm>
          <a:custGeom>
            <a:avLst/>
            <a:gdLst>
              <a:gd name="connsiteX0" fmla="*/ 48307 w 4154142"/>
              <a:gd name="connsiteY0" fmla="*/ 1640541 h 1640541"/>
              <a:gd name="connsiteX1" fmla="*/ 48307 w 4154142"/>
              <a:gd name="connsiteY1" fmla="*/ 1586753 h 1640541"/>
              <a:gd name="connsiteX2" fmla="*/ 550331 w 4154142"/>
              <a:gd name="connsiteY2" fmla="*/ 1443318 h 1640541"/>
              <a:gd name="connsiteX3" fmla="*/ 1321295 w 4154142"/>
              <a:gd name="connsiteY3" fmla="*/ 995082 h 1640541"/>
              <a:gd name="connsiteX4" fmla="*/ 2172942 w 4154142"/>
              <a:gd name="connsiteY4" fmla="*/ 546847 h 1640541"/>
              <a:gd name="connsiteX5" fmla="*/ 2836331 w 4154142"/>
              <a:gd name="connsiteY5" fmla="*/ 197223 h 1640541"/>
              <a:gd name="connsiteX6" fmla="*/ 3741766 w 4154142"/>
              <a:gd name="connsiteY6" fmla="*/ 44823 h 1640541"/>
              <a:gd name="connsiteX7" fmla="*/ 4154142 w 4154142"/>
              <a:gd name="connsiteY7" fmla="*/ 0 h 1640541"/>
              <a:gd name="connsiteX8" fmla="*/ 4154142 w 4154142"/>
              <a:gd name="connsiteY8" fmla="*/ 0 h 164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54142" h="1640541">
                <a:moveTo>
                  <a:pt x="48307" y="1640541"/>
                </a:moveTo>
                <a:cubicBezTo>
                  <a:pt x="6471" y="1630082"/>
                  <a:pt x="-35364" y="1619623"/>
                  <a:pt x="48307" y="1586753"/>
                </a:cubicBezTo>
                <a:cubicBezTo>
                  <a:pt x="131978" y="1553882"/>
                  <a:pt x="338166" y="1541930"/>
                  <a:pt x="550331" y="1443318"/>
                </a:cubicBezTo>
                <a:cubicBezTo>
                  <a:pt x="762496" y="1344706"/>
                  <a:pt x="1050860" y="1144494"/>
                  <a:pt x="1321295" y="995082"/>
                </a:cubicBezTo>
                <a:cubicBezTo>
                  <a:pt x="1591730" y="845670"/>
                  <a:pt x="2172942" y="546847"/>
                  <a:pt x="2172942" y="546847"/>
                </a:cubicBezTo>
                <a:cubicBezTo>
                  <a:pt x="2425448" y="413871"/>
                  <a:pt x="2574860" y="280894"/>
                  <a:pt x="2836331" y="197223"/>
                </a:cubicBezTo>
                <a:cubicBezTo>
                  <a:pt x="3097802" y="113552"/>
                  <a:pt x="3522131" y="77693"/>
                  <a:pt x="3741766" y="44823"/>
                </a:cubicBezTo>
                <a:cubicBezTo>
                  <a:pt x="3961401" y="11953"/>
                  <a:pt x="4154142" y="0"/>
                  <a:pt x="4154142" y="0"/>
                </a:cubicBezTo>
                <a:lnTo>
                  <a:pt x="4154142" y="0"/>
                </a:lnTo>
              </a:path>
            </a:pathLst>
          </a:custGeom>
          <a:noFill/>
          <a:ln>
            <a:solidFill>
              <a:srgbClr val="C000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rot="164642">
            <a:off x="6096001" y="3908615"/>
            <a:ext cx="4025153" cy="179295"/>
          </a:xfrm>
          <a:custGeom>
            <a:avLst/>
            <a:gdLst>
              <a:gd name="connsiteX0" fmla="*/ 0 w 4025153"/>
              <a:gd name="connsiteY0" fmla="*/ 179295 h 179295"/>
              <a:gd name="connsiteX1" fmla="*/ 1183341 w 4025153"/>
              <a:gd name="connsiteY1" fmla="*/ 71718 h 179295"/>
              <a:gd name="connsiteX2" fmla="*/ 2393576 w 4025153"/>
              <a:gd name="connsiteY2" fmla="*/ 44824 h 179295"/>
              <a:gd name="connsiteX3" fmla="*/ 3738282 w 4025153"/>
              <a:gd name="connsiteY3" fmla="*/ 8965 h 179295"/>
              <a:gd name="connsiteX4" fmla="*/ 4025153 w 4025153"/>
              <a:gd name="connsiteY4" fmla="*/ 0 h 179295"/>
              <a:gd name="connsiteX5" fmla="*/ 4025153 w 4025153"/>
              <a:gd name="connsiteY5" fmla="*/ 0 h 1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5153" h="179295">
                <a:moveTo>
                  <a:pt x="0" y="179295"/>
                </a:moveTo>
                <a:cubicBezTo>
                  <a:pt x="392206" y="136712"/>
                  <a:pt x="784412" y="94130"/>
                  <a:pt x="1183341" y="71718"/>
                </a:cubicBezTo>
                <a:cubicBezTo>
                  <a:pt x="1582270" y="49306"/>
                  <a:pt x="2393576" y="44824"/>
                  <a:pt x="2393576" y="44824"/>
                </a:cubicBezTo>
                <a:lnTo>
                  <a:pt x="3738282" y="8965"/>
                </a:lnTo>
                <a:lnTo>
                  <a:pt x="4025153" y="0"/>
                </a:lnTo>
                <a:lnTo>
                  <a:pt x="4025153" y="0"/>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8982635" y="2456326"/>
            <a:ext cx="1261884" cy="1877437"/>
          </a:xfrm>
          <a:prstGeom prst="rect">
            <a:avLst/>
          </a:prstGeom>
          <a:noFill/>
        </p:spPr>
        <p:txBody>
          <a:bodyPr wrap="none" rtlCol="0">
            <a:spAutoFit/>
          </a:bodyPr>
          <a:lstStyle/>
          <a:p>
            <a:r>
              <a:rPr lang="de-DE" dirty="0">
                <a:solidFill>
                  <a:srgbClr val="C0004E"/>
                </a:solidFill>
              </a:rPr>
              <a:t>Feared</a:t>
            </a:r>
          </a:p>
          <a:p>
            <a:endParaRPr lang="de-DE" sz="1600" dirty="0"/>
          </a:p>
          <a:p>
            <a:endParaRPr lang="de-DE" sz="1600" dirty="0"/>
          </a:p>
          <a:p>
            <a:r>
              <a:rPr lang="de-DE" dirty="0"/>
              <a:t>Most likely</a:t>
            </a:r>
          </a:p>
          <a:p>
            <a:endParaRPr lang="de-DE" sz="1600" dirty="0"/>
          </a:p>
          <a:p>
            <a:endParaRPr lang="de-DE" sz="1400" dirty="0"/>
          </a:p>
          <a:p>
            <a:r>
              <a:rPr lang="de-DE" dirty="0">
                <a:solidFill>
                  <a:srgbClr val="00B050"/>
                </a:solidFill>
              </a:rPr>
              <a:t>Desired</a:t>
            </a:r>
            <a:r>
              <a:rPr lang="de-DE" dirty="0"/>
              <a:t> </a:t>
            </a:r>
            <a:endParaRPr lang="en-GB" dirty="0"/>
          </a:p>
        </p:txBody>
      </p:sp>
    </p:spTree>
    <p:extLst>
      <p:ext uri="{BB962C8B-B14F-4D97-AF65-F5344CB8AC3E}">
        <p14:creationId xmlns:p14="http://schemas.microsoft.com/office/powerpoint/2010/main" val="271140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ng shot of a river&#10;&#10;AI-generated content may be incorrect.">
            <a:extLst>
              <a:ext uri="{FF2B5EF4-FFF2-40B4-BE49-F238E27FC236}">
                <a16:creationId xmlns:a16="http://schemas.microsoft.com/office/drawing/2014/main" id="{949A9A71-E5D1-287A-65B0-FAC5DC77EE86}"/>
              </a:ext>
            </a:extLst>
          </p:cNvPr>
          <p:cNvPicPr>
            <a:picLocks noChangeAspect="1"/>
          </p:cNvPicPr>
          <p:nvPr/>
        </p:nvPicPr>
        <p:blipFill>
          <a:blip r:embed="rId2">
            <a:extLst>
              <a:ext uri="{28A0092B-C50C-407E-A947-70E740481C1C}">
                <a14:useLocalDpi xmlns:a14="http://schemas.microsoft.com/office/drawing/2010/main" val="0"/>
              </a:ext>
            </a:extLst>
          </a:blip>
          <a:srcRect t="16590" b="8410"/>
          <a:stretch>
            <a:fillRect/>
          </a:stretch>
        </p:blipFill>
        <p:spPr>
          <a:xfrm>
            <a:off x="20" y="10"/>
            <a:ext cx="12191980" cy="6857990"/>
          </a:xfrm>
          <a:prstGeom prst="rect">
            <a:avLst/>
          </a:prstGeom>
          <a:noFill/>
        </p:spPr>
      </p:pic>
      <p:sp>
        <p:nvSpPr>
          <p:cNvPr id="6" name="TextBox 5">
            <a:extLst>
              <a:ext uri="{FF2B5EF4-FFF2-40B4-BE49-F238E27FC236}">
                <a16:creationId xmlns:a16="http://schemas.microsoft.com/office/drawing/2014/main" id="{3B8DE9AB-F4BE-74B8-A9DA-D0DC7414FFD3}"/>
              </a:ext>
            </a:extLst>
          </p:cNvPr>
          <p:cNvSpPr txBox="1"/>
          <p:nvPr/>
        </p:nvSpPr>
        <p:spPr>
          <a:xfrm>
            <a:off x="243493" y="6287313"/>
            <a:ext cx="5359448" cy="577081"/>
          </a:xfrm>
          <a:prstGeom prst="rect">
            <a:avLst/>
          </a:prstGeom>
          <a:noFill/>
        </p:spPr>
        <p:txBody>
          <a:bodyPr wrap="square">
            <a:spAutoFit/>
          </a:bodyPr>
          <a:lstStyle/>
          <a:p>
            <a:r>
              <a:rPr lang="en-GB" sz="1050" dirty="0">
                <a:solidFill>
                  <a:schemeClr val="bg1"/>
                </a:solidFill>
                <a:latin typeface="Avenir Next LT Pro" panose="020B0504020202020204" pitchFamily="34" charset="0"/>
              </a:rPr>
              <a:t>Rotherhithe: Greenland Quay, Greenland Dock, SE16 by Nigel Cox: </a:t>
            </a:r>
            <a:r>
              <a:rPr lang="en-GB" sz="1050" dirty="0">
                <a:solidFill>
                  <a:schemeClr val="bg1"/>
                </a:solidFill>
                <a:latin typeface="Avenir Next LT Pro" panose="020B0504020202020204" pitchFamily="34" charset="0"/>
                <a:hlinkClick r:id="rId3"/>
              </a:rPr>
              <a:t>https://upload.wikimedia.org/wikipedia/commons/3/39/Rotherhithe%2C_Greenland_Quay%2C_Greenland_Dock%2C_SE16_-_geograph.org.uk_-_1828093.jpg</a:t>
            </a:r>
            <a:r>
              <a:rPr lang="en-GB" sz="1050" dirty="0">
                <a:solidFill>
                  <a:schemeClr val="bg1"/>
                </a:solidFill>
                <a:latin typeface="Avenir Next LT Pro" panose="020B0504020202020204" pitchFamily="34" charset="0"/>
              </a:rPr>
              <a:t> </a:t>
            </a:r>
          </a:p>
        </p:txBody>
      </p:sp>
      <p:sp>
        <p:nvSpPr>
          <p:cNvPr id="7" name="Title 6">
            <a:extLst>
              <a:ext uri="{FF2B5EF4-FFF2-40B4-BE49-F238E27FC236}">
                <a16:creationId xmlns:a16="http://schemas.microsoft.com/office/drawing/2014/main" id="{32053B7A-7F22-7DC9-9560-35C7E739D96C}"/>
              </a:ext>
            </a:extLst>
          </p:cNvPr>
          <p:cNvSpPr>
            <a:spLocks noGrp="1"/>
          </p:cNvSpPr>
          <p:nvPr>
            <p:ph type="title"/>
          </p:nvPr>
        </p:nvSpPr>
        <p:spPr>
          <a:xfrm>
            <a:off x="440268" y="759126"/>
            <a:ext cx="6452145" cy="1009290"/>
          </a:xfrm>
        </p:spPr>
        <p:txBody>
          <a:bodyPr/>
          <a:lstStyle/>
          <a:p>
            <a:r>
              <a:rPr lang="en-GB" dirty="0"/>
              <a:t>The docklands after redevelopment</a:t>
            </a:r>
          </a:p>
        </p:txBody>
      </p:sp>
    </p:spTree>
    <p:extLst>
      <p:ext uri="{BB962C8B-B14F-4D97-AF65-F5344CB8AC3E}">
        <p14:creationId xmlns:p14="http://schemas.microsoft.com/office/powerpoint/2010/main" val="1864705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2"/>
          <p:cNvSpPr>
            <a:spLocks noGrp="1" noChangeArrowheads="1"/>
          </p:cNvSpPr>
          <p:nvPr>
            <p:ph type="title"/>
          </p:nvPr>
        </p:nvSpPr>
        <p:spPr/>
        <p:txBody>
          <a:bodyPr>
            <a:normAutofit/>
          </a:bodyPr>
          <a:lstStyle/>
          <a:p>
            <a:r>
              <a:rPr lang="de-DE" dirty="0"/>
              <a:t>Population development in London</a:t>
            </a:r>
          </a:p>
        </p:txBody>
      </p:sp>
      <p:graphicFrame>
        <p:nvGraphicFramePr>
          <p:cNvPr id="2"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914318763"/>
              </p:ext>
            </p:extLst>
          </p:nvPr>
        </p:nvGraphicFramePr>
        <p:xfrm>
          <a:off x="2394154" y="1768416"/>
          <a:ext cx="7762567" cy="47798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3465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2"/>
          <p:cNvSpPr>
            <a:spLocks noGrp="1" noChangeArrowheads="1"/>
          </p:cNvSpPr>
          <p:nvPr>
            <p:ph type="title"/>
          </p:nvPr>
        </p:nvSpPr>
        <p:spPr/>
        <p:txBody>
          <a:bodyPr/>
          <a:lstStyle/>
          <a:p>
            <a:r>
              <a:rPr lang="de-DE" dirty="0"/>
              <a:t>Population development in Boston</a:t>
            </a:r>
          </a:p>
        </p:txBody>
      </p:sp>
      <p:graphicFrame>
        <p:nvGraphicFramePr>
          <p:cNvPr id="5" name="Chart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3301403186"/>
              </p:ext>
            </p:extLst>
          </p:nvPr>
        </p:nvGraphicFramePr>
        <p:xfrm>
          <a:off x="2479040" y="1574800"/>
          <a:ext cx="7406640" cy="46939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7676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2"/>
          <p:cNvSpPr>
            <a:spLocks noGrp="1" noChangeArrowheads="1"/>
          </p:cNvSpPr>
          <p:nvPr>
            <p:ph type="title"/>
          </p:nvPr>
        </p:nvSpPr>
        <p:spPr/>
        <p:txBody>
          <a:bodyPr/>
          <a:lstStyle/>
          <a:p>
            <a:r>
              <a:rPr lang="de-DE" dirty="0"/>
              <a:t>Population development in New York City</a:t>
            </a:r>
          </a:p>
        </p:txBody>
      </p:sp>
      <p:graphicFrame>
        <p:nvGraphicFramePr>
          <p:cNvPr id="4" name="Chart 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85221388"/>
              </p:ext>
            </p:extLst>
          </p:nvPr>
        </p:nvGraphicFramePr>
        <p:xfrm>
          <a:off x="2606675" y="1432560"/>
          <a:ext cx="7061200" cy="4927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6801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Why would you do </a:t>
            </a:r>
            <a:r>
              <a:rPr lang="de-DE" dirty="0" err="1"/>
              <a:t>participatory</a:t>
            </a:r>
            <a:r>
              <a:rPr lang="de-DE" dirty="0"/>
              <a:t> </a:t>
            </a:r>
            <a:r>
              <a:rPr lang="de-DE" dirty="0" err="1"/>
              <a:t>modelling</a:t>
            </a:r>
            <a:r>
              <a:rPr lang="de-DE" dirty="0"/>
              <a:t>?</a:t>
            </a:r>
            <a:endParaRPr lang="en-GB" dirty="0"/>
          </a:p>
        </p:txBody>
      </p:sp>
      <p:sp>
        <p:nvSpPr>
          <p:cNvPr id="3" name="Content Placeholder 2"/>
          <p:cNvSpPr>
            <a:spLocks noGrp="1"/>
          </p:cNvSpPr>
          <p:nvPr>
            <p:ph idx="1"/>
          </p:nvPr>
        </p:nvSpPr>
        <p:spPr/>
        <p:txBody>
          <a:bodyPr/>
          <a:lstStyle/>
          <a:p>
            <a:r>
              <a:rPr lang="de-DE" dirty="0"/>
              <a:t>Provides a structured process: </a:t>
            </a:r>
            <a:br>
              <a:rPr lang="de-DE" dirty="0"/>
            </a:br>
            <a:r>
              <a:rPr lang="de-DE" dirty="0"/>
              <a:t>problem elicitation – system-wide analysis – recommendation</a:t>
            </a:r>
          </a:p>
          <a:p>
            <a:r>
              <a:rPr lang="de-DE" dirty="0"/>
              <a:t>Deals with ambiguity and conflict and creates consensus</a:t>
            </a:r>
          </a:p>
          <a:p>
            <a:r>
              <a:rPr lang="de-DE" dirty="0"/>
              <a:t>Provides the path for implementation and change</a:t>
            </a:r>
          </a:p>
          <a:p>
            <a:r>
              <a:rPr lang="de-DE" dirty="0"/>
              <a:t>Allows for interdisciplinarity</a:t>
            </a:r>
          </a:p>
          <a:p>
            <a:pPr lvl="1"/>
            <a:r>
              <a:rPr lang="de-DE" dirty="0"/>
              <a:t>Inclusion and social justice</a:t>
            </a:r>
          </a:p>
          <a:p>
            <a:pPr lvl="1"/>
            <a:r>
              <a:rPr lang="de-DE" dirty="0"/>
              <a:t>Insights into unintended consequences distant in space and time</a:t>
            </a:r>
          </a:p>
          <a:p>
            <a:pPr lvl="1"/>
            <a:r>
              <a:rPr lang="de-DE" dirty="0"/>
              <a:t>New questions</a:t>
            </a:r>
          </a:p>
          <a:p>
            <a:r>
              <a:rPr lang="de-DE" dirty="0"/>
              <a:t>Considers multiple dimensions</a:t>
            </a:r>
          </a:p>
          <a:p>
            <a:pPr lvl="1"/>
            <a:r>
              <a:rPr lang="de-DE" dirty="0"/>
              <a:t>Multiple goals and success criteria of different stakeholder groups</a:t>
            </a:r>
          </a:p>
          <a:p>
            <a:pPr lvl="1"/>
            <a:r>
              <a:rPr lang="de-DE" dirty="0"/>
              <a:t>We want to know how to balance between the goals/criteria </a:t>
            </a:r>
            <a:r>
              <a:rPr lang="de-DE" dirty="0">
                <a:sym typeface="Wingdings" panose="05000000000000000000" pitchFamily="2" charset="2"/>
              </a:rPr>
              <a:t> MCDA</a:t>
            </a:r>
            <a:endParaRPr lang="de-DE" dirty="0"/>
          </a:p>
          <a:p>
            <a:endParaRPr lang="en-GB" dirty="0"/>
          </a:p>
        </p:txBody>
      </p:sp>
      <p:sp>
        <p:nvSpPr>
          <p:cNvPr id="4" name="Slide Number Placeholder 3"/>
          <p:cNvSpPr>
            <a:spLocks noGrp="1"/>
          </p:cNvSpPr>
          <p:nvPr>
            <p:ph type="sldNum" sz="quarter" idx="10"/>
          </p:nvPr>
        </p:nvSpPr>
        <p:spPr/>
        <p:txBody>
          <a:bodyPr/>
          <a:lstStyle/>
          <a:p>
            <a:fld id="{4FCAA571-2F4C-5444-B6EC-E5B3CA5809C4}" type="slidenum">
              <a:rPr lang="en-US" smtClean="0"/>
              <a:pPr/>
              <a:t>35</a:t>
            </a:fld>
            <a:endParaRPr lang="en-US"/>
          </a:p>
        </p:txBody>
      </p:sp>
    </p:spTree>
    <p:extLst>
      <p:ext uri="{BB962C8B-B14F-4D97-AF65-F5344CB8AC3E}">
        <p14:creationId xmlns:p14="http://schemas.microsoft.com/office/powerpoint/2010/main" val="28574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F8014-6B1A-AB66-168A-C275DDDD9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23E51-C29B-4FBF-E6F8-397526B88B39}"/>
              </a:ext>
            </a:extLst>
          </p:cNvPr>
          <p:cNvSpPr>
            <a:spLocks noGrp="1"/>
          </p:cNvSpPr>
          <p:nvPr>
            <p:ph type="title"/>
          </p:nvPr>
        </p:nvSpPr>
        <p:spPr/>
        <p:txBody>
          <a:bodyPr/>
          <a:lstStyle/>
          <a:p>
            <a:r>
              <a:rPr lang="de-DE" dirty="0"/>
              <a:t>Why would you do </a:t>
            </a:r>
            <a:r>
              <a:rPr lang="de-DE" dirty="0" err="1"/>
              <a:t>participatory</a:t>
            </a:r>
            <a:r>
              <a:rPr lang="de-DE" dirty="0"/>
              <a:t> </a:t>
            </a:r>
            <a:r>
              <a:rPr lang="de-DE" dirty="0" err="1"/>
              <a:t>modelling</a:t>
            </a:r>
            <a:r>
              <a:rPr lang="de-DE" dirty="0"/>
              <a:t>?</a:t>
            </a:r>
            <a:endParaRPr lang="en-GB" dirty="0"/>
          </a:p>
        </p:txBody>
      </p:sp>
      <p:sp>
        <p:nvSpPr>
          <p:cNvPr id="3" name="Content Placeholder 2">
            <a:extLst>
              <a:ext uri="{FF2B5EF4-FFF2-40B4-BE49-F238E27FC236}">
                <a16:creationId xmlns:a16="http://schemas.microsoft.com/office/drawing/2014/main" id="{0251ECB7-5E7E-AF12-A97E-2B1BE2CE5CDB}"/>
              </a:ext>
            </a:extLst>
          </p:cNvPr>
          <p:cNvSpPr>
            <a:spLocks noGrp="1"/>
          </p:cNvSpPr>
          <p:nvPr>
            <p:ph idx="1"/>
          </p:nvPr>
        </p:nvSpPr>
        <p:spPr/>
        <p:txBody>
          <a:bodyPr/>
          <a:lstStyle/>
          <a:p>
            <a:pPr marL="0" indent="0">
              <a:buNone/>
            </a:pPr>
            <a:r>
              <a:rPr lang="de-DE" dirty="0" err="1"/>
              <a:t>Please</a:t>
            </a:r>
            <a:r>
              <a:rPr lang="de-DE" dirty="0"/>
              <a:t> </a:t>
            </a:r>
            <a:r>
              <a:rPr lang="de-DE" dirty="0" err="1"/>
              <a:t>share</a:t>
            </a:r>
            <a:r>
              <a:rPr lang="de-DE" dirty="0"/>
              <a:t> </a:t>
            </a:r>
            <a:r>
              <a:rPr lang="de-DE" dirty="0" err="1"/>
              <a:t>your</a:t>
            </a:r>
            <a:r>
              <a:rPr lang="de-DE" dirty="0"/>
              <a:t> </a:t>
            </a:r>
            <a:r>
              <a:rPr lang="de-DE" dirty="0" err="1"/>
              <a:t>thoughts</a:t>
            </a:r>
            <a:r>
              <a:rPr lang="de-DE" dirty="0"/>
              <a:t>!</a:t>
            </a:r>
          </a:p>
          <a:p>
            <a:endParaRPr lang="en-GB" dirty="0"/>
          </a:p>
        </p:txBody>
      </p:sp>
      <p:sp>
        <p:nvSpPr>
          <p:cNvPr id="4" name="Slide Number Placeholder 3">
            <a:extLst>
              <a:ext uri="{FF2B5EF4-FFF2-40B4-BE49-F238E27FC236}">
                <a16:creationId xmlns:a16="http://schemas.microsoft.com/office/drawing/2014/main" id="{8C3794D0-37CD-0A9C-2FA5-6B7528260BD7}"/>
              </a:ext>
            </a:extLst>
          </p:cNvPr>
          <p:cNvSpPr>
            <a:spLocks noGrp="1"/>
          </p:cNvSpPr>
          <p:nvPr>
            <p:ph type="sldNum" sz="quarter" idx="10"/>
          </p:nvPr>
        </p:nvSpPr>
        <p:spPr/>
        <p:txBody>
          <a:bodyPr/>
          <a:lstStyle/>
          <a:p>
            <a:fld id="{4FCAA571-2F4C-5444-B6EC-E5B3CA5809C4}" type="slidenum">
              <a:rPr lang="en-US" smtClean="0"/>
              <a:pPr/>
              <a:t>36</a:t>
            </a:fld>
            <a:endParaRPr lang="en-US"/>
          </a:p>
        </p:txBody>
      </p:sp>
    </p:spTree>
    <p:extLst>
      <p:ext uri="{BB962C8B-B14F-4D97-AF65-F5344CB8AC3E}">
        <p14:creationId xmlns:p14="http://schemas.microsoft.com/office/powerpoint/2010/main" val="3632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2"/>
          <p:cNvSpPr>
            <a:spLocks noGrp="1" noChangeArrowheads="1"/>
          </p:cNvSpPr>
          <p:nvPr>
            <p:ph type="title"/>
          </p:nvPr>
        </p:nvSpPr>
        <p:spPr/>
        <p:txBody>
          <a:bodyPr>
            <a:normAutofit/>
          </a:bodyPr>
          <a:lstStyle/>
          <a:p>
            <a:r>
              <a:rPr lang="de-DE" dirty="0"/>
              <a:t>Population development in London</a:t>
            </a:r>
          </a:p>
        </p:txBody>
      </p:sp>
      <p:graphicFrame>
        <p:nvGraphicFramePr>
          <p:cNvPr id="31" name="Chart 30"/>
          <p:cNvGraphicFramePr>
            <a:graphicFrameLocks/>
          </p:cNvGraphicFramePr>
          <p:nvPr/>
        </p:nvGraphicFramePr>
        <p:xfrm>
          <a:off x="2495600" y="1412776"/>
          <a:ext cx="7056784"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8472264" y="1196752"/>
            <a:ext cx="1224136" cy="5184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79599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B921E-DC2F-635E-1E67-348E5E296683}"/>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955B113-0E74-4D4C-5FC3-7099E6F178B0}"/>
              </a:ext>
            </a:extLst>
          </p:cNvPr>
          <p:cNvGrpSpPr/>
          <p:nvPr/>
        </p:nvGrpSpPr>
        <p:grpSpPr>
          <a:xfrm>
            <a:off x="932729" y="1749212"/>
            <a:ext cx="10326541" cy="4448796"/>
            <a:chOff x="932729" y="1749212"/>
            <a:chExt cx="10326541" cy="4448796"/>
          </a:xfrm>
        </p:grpSpPr>
        <p:pic>
          <p:nvPicPr>
            <p:cNvPr id="3" name="Picture 2">
              <a:extLst>
                <a:ext uri="{FF2B5EF4-FFF2-40B4-BE49-F238E27FC236}">
                  <a16:creationId xmlns:a16="http://schemas.microsoft.com/office/drawing/2014/main" id="{7DA0A285-35DF-A8EF-088F-598BAD05F98D}"/>
                </a:ext>
              </a:extLst>
            </p:cNvPr>
            <p:cNvPicPr>
              <a:picLocks noChangeAspect="1"/>
            </p:cNvPicPr>
            <p:nvPr/>
          </p:nvPicPr>
          <p:blipFill>
            <a:blip r:embed="rId2"/>
            <a:stretch>
              <a:fillRect/>
            </a:stretch>
          </p:blipFill>
          <p:spPr>
            <a:xfrm>
              <a:off x="932729" y="1749212"/>
              <a:ext cx="10326541" cy="4448796"/>
            </a:xfrm>
            <a:prstGeom prst="rect">
              <a:avLst/>
            </a:prstGeom>
          </p:spPr>
        </p:pic>
        <p:sp>
          <p:nvSpPr>
            <p:cNvPr id="9" name="Freeform: Shape 8">
              <a:extLst>
                <a:ext uri="{FF2B5EF4-FFF2-40B4-BE49-F238E27FC236}">
                  <a16:creationId xmlns:a16="http://schemas.microsoft.com/office/drawing/2014/main" id="{828932DA-AECB-68D4-3198-D6BB61850255}"/>
                </a:ext>
              </a:extLst>
            </p:cNvPr>
            <p:cNvSpPr/>
            <p:nvPr/>
          </p:nvSpPr>
          <p:spPr>
            <a:xfrm>
              <a:off x="1422898" y="2268476"/>
              <a:ext cx="9382617" cy="3411257"/>
            </a:xfrm>
            <a:custGeom>
              <a:avLst/>
              <a:gdLst>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5748882 w 9420172"/>
                <a:gd name="connsiteY9" fmla="*/ 1324134 h 3411257"/>
                <a:gd name="connsiteX10" fmla="*/ 5463132 w 9420172"/>
                <a:gd name="connsiteY10" fmla="*/ 809784 h 3411257"/>
                <a:gd name="connsiteX11" fmla="*/ 5291682 w 9420172"/>
                <a:gd name="connsiteY11" fmla="*/ 876459 h 3411257"/>
                <a:gd name="connsiteX12" fmla="*/ 5063082 w 9420172"/>
                <a:gd name="connsiteY12" fmla="*/ 933609 h 3411257"/>
                <a:gd name="connsiteX13" fmla="*/ 5053557 w 9420172"/>
                <a:gd name="connsiteY13" fmla="*/ 1009809 h 3411257"/>
                <a:gd name="connsiteX14" fmla="*/ 4901157 w 9420172"/>
                <a:gd name="connsiteY14" fmla="*/ 1114584 h 3411257"/>
                <a:gd name="connsiteX15" fmla="*/ 4253457 w 9420172"/>
                <a:gd name="connsiteY15" fmla="*/ 1228884 h 3411257"/>
                <a:gd name="connsiteX16" fmla="*/ 3739107 w 9420172"/>
                <a:gd name="connsiteY16" fmla="*/ 1238409 h 3411257"/>
                <a:gd name="connsiteX17" fmla="*/ 3291432 w 9420172"/>
                <a:gd name="connsiteY17" fmla="*/ 1114584 h 3411257"/>
                <a:gd name="connsiteX18" fmla="*/ 2672307 w 9420172"/>
                <a:gd name="connsiteY18" fmla="*/ 1086009 h 3411257"/>
                <a:gd name="connsiteX19" fmla="*/ 2624682 w 9420172"/>
                <a:gd name="connsiteY19" fmla="*/ 1209834 h 3411257"/>
                <a:gd name="connsiteX20" fmla="*/ 2586582 w 9420172"/>
                <a:gd name="connsiteY20" fmla="*/ 1257459 h 3411257"/>
                <a:gd name="connsiteX21" fmla="*/ 2377032 w 9420172"/>
                <a:gd name="connsiteY21" fmla="*/ 1286034 h 3411257"/>
                <a:gd name="connsiteX22" fmla="*/ 2291307 w 9420172"/>
                <a:gd name="connsiteY22" fmla="*/ 1343184 h 3411257"/>
                <a:gd name="connsiteX23" fmla="*/ 1815057 w 9420172"/>
                <a:gd name="connsiteY23" fmla="*/ 1343184 h 3411257"/>
                <a:gd name="connsiteX24" fmla="*/ 1224507 w 9420172"/>
                <a:gd name="connsiteY24" fmla="*/ 1390809 h 3411257"/>
                <a:gd name="connsiteX25" fmla="*/ 1034007 w 9420172"/>
                <a:gd name="connsiteY25" fmla="*/ 1514634 h 3411257"/>
                <a:gd name="connsiteX26" fmla="*/ 833982 w 9420172"/>
                <a:gd name="connsiteY26" fmla="*/ 1419384 h 3411257"/>
                <a:gd name="connsiteX27" fmla="*/ 729207 w 9420172"/>
                <a:gd name="connsiteY27" fmla="*/ 1743234 h 3411257"/>
                <a:gd name="connsiteX28" fmla="*/ 357732 w 9420172"/>
                <a:gd name="connsiteY28" fmla="*/ 1609884 h 3411257"/>
                <a:gd name="connsiteX29" fmla="*/ 52932 w 9420172"/>
                <a:gd name="connsiteY29" fmla="*/ 1571784 h 3411257"/>
                <a:gd name="connsiteX30" fmla="*/ 43407 w 9420172"/>
                <a:gd name="connsiteY30" fmla="*/ 1609884 h 3411257"/>
                <a:gd name="connsiteX31" fmla="*/ 491082 w 9420172"/>
                <a:gd name="connsiteY31" fmla="*/ 1848009 h 3411257"/>
                <a:gd name="connsiteX32" fmla="*/ 595857 w 9420172"/>
                <a:gd name="connsiteY32" fmla="*/ 1943259 h 3411257"/>
                <a:gd name="connsiteX33" fmla="*/ 1091157 w 9420172"/>
                <a:gd name="connsiteY33" fmla="*/ 2295684 h 3411257"/>
                <a:gd name="connsiteX34" fmla="*/ 1195932 w 9420172"/>
                <a:gd name="connsiteY34" fmla="*/ 2343309 h 3411257"/>
                <a:gd name="connsiteX35" fmla="*/ 1843632 w 9420172"/>
                <a:gd name="connsiteY35" fmla="*/ 2238534 h 3411257"/>
                <a:gd name="connsiteX36" fmla="*/ 2062707 w 9420172"/>
                <a:gd name="connsiteY36" fmla="*/ 2590959 h 3411257"/>
                <a:gd name="connsiteX37" fmla="*/ 2186532 w 9420172"/>
                <a:gd name="connsiteY37" fmla="*/ 2629059 h 3411257"/>
                <a:gd name="connsiteX38" fmla="*/ 2700882 w 9420172"/>
                <a:gd name="connsiteY38" fmla="*/ 3162459 h 3411257"/>
                <a:gd name="connsiteX39" fmla="*/ 2862807 w 9420172"/>
                <a:gd name="connsiteY39" fmla="*/ 3019584 h 3411257"/>
                <a:gd name="connsiteX40" fmla="*/ 2815182 w 9420172"/>
                <a:gd name="connsiteY40" fmla="*/ 2838609 h 3411257"/>
                <a:gd name="connsiteX41" fmla="*/ 3043782 w 9420172"/>
                <a:gd name="connsiteY41" fmla="*/ 2752884 h 3411257"/>
                <a:gd name="connsiteX42" fmla="*/ 3415257 w 9420172"/>
                <a:gd name="connsiteY42" fmla="*/ 2686209 h 3411257"/>
                <a:gd name="connsiteX43" fmla="*/ 3472407 w 9420172"/>
                <a:gd name="connsiteY43" fmla="*/ 2991009 h 3411257"/>
                <a:gd name="connsiteX44" fmla="*/ 3729582 w 9420172"/>
                <a:gd name="connsiteY44" fmla="*/ 3314859 h 3411257"/>
                <a:gd name="connsiteX45" fmla="*/ 4224882 w 9420172"/>
                <a:gd name="connsiteY45" fmla="*/ 3410109 h 3411257"/>
                <a:gd name="connsiteX46" fmla="*/ 4682082 w 9420172"/>
                <a:gd name="connsiteY46" fmla="*/ 3267234 h 3411257"/>
                <a:gd name="connsiteX47" fmla="*/ 4758282 w 9420172"/>
                <a:gd name="connsiteY47" fmla="*/ 2991009 h 3411257"/>
                <a:gd name="connsiteX48" fmla="*/ 4663032 w 9420172"/>
                <a:gd name="connsiteY48" fmla="*/ 2590959 h 3411257"/>
                <a:gd name="connsiteX49" fmla="*/ 4529682 w 9420172"/>
                <a:gd name="connsiteY49" fmla="*/ 2162334 h 3411257"/>
                <a:gd name="connsiteX50" fmla="*/ 4567782 w 9420172"/>
                <a:gd name="connsiteY50" fmla="*/ 1800384 h 3411257"/>
                <a:gd name="connsiteX51" fmla="*/ 4882107 w 9420172"/>
                <a:gd name="connsiteY51" fmla="*/ 1524159 h 3411257"/>
                <a:gd name="connsiteX52" fmla="*/ 5205957 w 9420172"/>
                <a:gd name="connsiteY52" fmla="*/ 1467009 h 3411257"/>
                <a:gd name="connsiteX53" fmla="*/ 5634582 w 9420172"/>
                <a:gd name="connsiteY53" fmla="*/ 1733709 h 3411257"/>
                <a:gd name="connsiteX54" fmla="*/ 5863182 w 9420172"/>
                <a:gd name="connsiteY54" fmla="*/ 2057559 h 3411257"/>
                <a:gd name="connsiteX55" fmla="*/ 6082257 w 9420172"/>
                <a:gd name="connsiteY55" fmla="*/ 2276634 h 3411257"/>
                <a:gd name="connsiteX56" fmla="*/ 6444207 w 9420172"/>
                <a:gd name="connsiteY56" fmla="*/ 2362359 h 3411257"/>
                <a:gd name="connsiteX57" fmla="*/ 6863307 w 9420172"/>
                <a:gd name="connsiteY57" fmla="*/ 2238534 h 3411257"/>
                <a:gd name="connsiteX58" fmla="*/ 7577682 w 9420172"/>
                <a:gd name="connsiteY58" fmla="*/ 2209959 h 3411257"/>
                <a:gd name="connsiteX59" fmla="*/ 8044407 w 9420172"/>
                <a:gd name="connsiteY59" fmla="*/ 2314734 h 3411257"/>
                <a:gd name="connsiteX60" fmla="*/ 8711157 w 9420172"/>
                <a:gd name="connsiteY60" fmla="*/ 2305209 h 3411257"/>
                <a:gd name="connsiteX61" fmla="*/ 9149307 w 9420172"/>
                <a:gd name="connsiteY61" fmla="*/ 2048034 h 3411257"/>
                <a:gd name="connsiteX62" fmla="*/ 9244557 w 9420172"/>
                <a:gd name="connsiteY62" fmla="*/ 1743234 h 3411257"/>
                <a:gd name="connsiteX63" fmla="*/ 9416007 w 9420172"/>
                <a:gd name="connsiteY63" fmla="*/ 1447959 h 3411257"/>
                <a:gd name="connsiteX64" fmla="*/ 9054057 w 9420172"/>
                <a:gd name="connsiteY64" fmla="*/ 1305084 h 3411257"/>
                <a:gd name="connsiteX65" fmla="*/ 8939757 w 9420172"/>
                <a:gd name="connsiteY65" fmla="*/ 933609 h 3411257"/>
                <a:gd name="connsiteX66" fmla="*/ 9006432 w 9420172"/>
                <a:gd name="connsiteY66" fmla="*/ 581184 h 3411257"/>
                <a:gd name="connsiteX67" fmla="*/ 9035007 w 9420172"/>
                <a:gd name="connsiteY67" fmla="*/ 381159 h 3411257"/>
                <a:gd name="connsiteX68" fmla="*/ 8949282 w 9420172"/>
                <a:gd name="connsiteY68"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90959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30801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30801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30801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30801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0882 w 9420172"/>
                <a:gd name="connsiteY39" fmla="*/ 3162459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44207 w 9420172"/>
                <a:gd name="connsiteY57" fmla="*/ 2362359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63307 w 9420172"/>
                <a:gd name="connsiteY8" fmla="*/ 1324134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308092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901157 w 9420172"/>
                <a:gd name="connsiteY15" fmla="*/ 1114584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53557 w 9420172"/>
                <a:gd name="connsiteY14" fmla="*/ 1009809 h 3411257"/>
                <a:gd name="connsiteX15" fmla="*/ 4873083 w 9420172"/>
                <a:gd name="connsiteY15" fmla="*/ 1094531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53457 w 9420172"/>
                <a:gd name="connsiteY16" fmla="*/ 1228884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36905 h 3411257"/>
                <a:gd name="connsiteX17" fmla="*/ 3739107 w 9420172"/>
                <a:gd name="connsiteY17" fmla="*/ 1238409 h 3411257"/>
                <a:gd name="connsiteX18" fmla="*/ 3291432 w 9420172"/>
                <a:gd name="connsiteY18" fmla="*/ 1114584 h 3411257"/>
                <a:gd name="connsiteX19" fmla="*/ 2672307 w 9420172"/>
                <a:gd name="connsiteY19" fmla="*/ 1086009 h 3411257"/>
                <a:gd name="connsiteX20" fmla="*/ 2624682 w 9420172"/>
                <a:gd name="connsiteY20" fmla="*/ 1209834 h 3411257"/>
                <a:gd name="connsiteX21" fmla="*/ 2586582 w 9420172"/>
                <a:gd name="connsiteY21" fmla="*/ 1257459 h 3411257"/>
                <a:gd name="connsiteX22" fmla="*/ 2377032 w 9420172"/>
                <a:gd name="connsiteY22" fmla="*/ 1286034 h 3411257"/>
                <a:gd name="connsiteX23" fmla="*/ 2291307 w 9420172"/>
                <a:gd name="connsiteY23" fmla="*/ 1343184 h 3411257"/>
                <a:gd name="connsiteX24" fmla="*/ 1815057 w 9420172"/>
                <a:gd name="connsiteY24" fmla="*/ 1343184 h 3411257"/>
                <a:gd name="connsiteX25" fmla="*/ 1224507 w 9420172"/>
                <a:gd name="connsiteY25" fmla="*/ 1390809 h 3411257"/>
                <a:gd name="connsiteX26" fmla="*/ 1034007 w 9420172"/>
                <a:gd name="connsiteY26" fmla="*/ 1514634 h 3411257"/>
                <a:gd name="connsiteX27" fmla="*/ 833982 w 9420172"/>
                <a:gd name="connsiteY27" fmla="*/ 1419384 h 3411257"/>
                <a:gd name="connsiteX28" fmla="*/ 729207 w 9420172"/>
                <a:gd name="connsiteY28" fmla="*/ 1743234 h 3411257"/>
                <a:gd name="connsiteX29" fmla="*/ 357732 w 9420172"/>
                <a:gd name="connsiteY29" fmla="*/ 1609884 h 3411257"/>
                <a:gd name="connsiteX30" fmla="*/ 52932 w 9420172"/>
                <a:gd name="connsiteY30" fmla="*/ 1571784 h 3411257"/>
                <a:gd name="connsiteX31" fmla="*/ 43407 w 9420172"/>
                <a:gd name="connsiteY31" fmla="*/ 1609884 h 3411257"/>
                <a:gd name="connsiteX32" fmla="*/ 491082 w 9420172"/>
                <a:gd name="connsiteY32" fmla="*/ 1848009 h 3411257"/>
                <a:gd name="connsiteX33" fmla="*/ 595857 w 9420172"/>
                <a:gd name="connsiteY33" fmla="*/ 1943259 h 3411257"/>
                <a:gd name="connsiteX34" fmla="*/ 1091157 w 9420172"/>
                <a:gd name="connsiteY34" fmla="*/ 2295684 h 3411257"/>
                <a:gd name="connsiteX35" fmla="*/ 1195932 w 9420172"/>
                <a:gd name="connsiteY35" fmla="*/ 2343309 h 3411257"/>
                <a:gd name="connsiteX36" fmla="*/ 1843632 w 9420172"/>
                <a:gd name="connsiteY36" fmla="*/ 2238534 h 3411257"/>
                <a:gd name="connsiteX37" fmla="*/ 2062707 w 9420172"/>
                <a:gd name="connsiteY37" fmla="*/ 2502727 h 3411257"/>
                <a:gd name="connsiteX38" fmla="*/ 2186532 w 9420172"/>
                <a:gd name="connsiteY38" fmla="*/ 2629059 h 3411257"/>
                <a:gd name="connsiteX39" fmla="*/ 2704893 w 9420172"/>
                <a:gd name="connsiteY39" fmla="*/ 3126364 h 3411257"/>
                <a:gd name="connsiteX40" fmla="*/ 2862807 w 9420172"/>
                <a:gd name="connsiteY40" fmla="*/ 3019584 h 3411257"/>
                <a:gd name="connsiteX41" fmla="*/ 2815182 w 9420172"/>
                <a:gd name="connsiteY41" fmla="*/ 2838609 h 3411257"/>
                <a:gd name="connsiteX42" fmla="*/ 3043782 w 9420172"/>
                <a:gd name="connsiteY42" fmla="*/ 2752884 h 3411257"/>
                <a:gd name="connsiteX43" fmla="*/ 3415257 w 9420172"/>
                <a:gd name="connsiteY43" fmla="*/ 2686209 h 3411257"/>
                <a:gd name="connsiteX44" fmla="*/ 3472407 w 9420172"/>
                <a:gd name="connsiteY44" fmla="*/ 2991009 h 3411257"/>
                <a:gd name="connsiteX45" fmla="*/ 3729582 w 9420172"/>
                <a:gd name="connsiteY45" fmla="*/ 3314859 h 3411257"/>
                <a:gd name="connsiteX46" fmla="*/ 4224882 w 9420172"/>
                <a:gd name="connsiteY46" fmla="*/ 3410109 h 3411257"/>
                <a:gd name="connsiteX47" fmla="*/ 4682082 w 9420172"/>
                <a:gd name="connsiteY47" fmla="*/ 3267234 h 3411257"/>
                <a:gd name="connsiteX48" fmla="*/ 4758282 w 9420172"/>
                <a:gd name="connsiteY48" fmla="*/ 2991009 h 3411257"/>
                <a:gd name="connsiteX49" fmla="*/ 4663032 w 9420172"/>
                <a:gd name="connsiteY49" fmla="*/ 2590959 h 3411257"/>
                <a:gd name="connsiteX50" fmla="*/ 4529682 w 9420172"/>
                <a:gd name="connsiteY50" fmla="*/ 2162334 h 3411257"/>
                <a:gd name="connsiteX51" fmla="*/ 4567782 w 9420172"/>
                <a:gd name="connsiteY51" fmla="*/ 1800384 h 3411257"/>
                <a:gd name="connsiteX52" fmla="*/ 4882107 w 9420172"/>
                <a:gd name="connsiteY52" fmla="*/ 1524159 h 3411257"/>
                <a:gd name="connsiteX53" fmla="*/ 5205957 w 9420172"/>
                <a:gd name="connsiteY53" fmla="*/ 1467009 h 3411257"/>
                <a:gd name="connsiteX54" fmla="*/ 5634582 w 9420172"/>
                <a:gd name="connsiteY54" fmla="*/ 1733709 h 3411257"/>
                <a:gd name="connsiteX55" fmla="*/ 5863182 w 9420172"/>
                <a:gd name="connsiteY55" fmla="*/ 2057559 h 3411257"/>
                <a:gd name="connsiteX56" fmla="*/ 6082257 w 9420172"/>
                <a:gd name="connsiteY56" fmla="*/ 2276634 h 3411257"/>
                <a:gd name="connsiteX57" fmla="*/ 6432175 w 9420172"/>
                <a:gd name="connsiteY57" fmla="*/ 2314232 h 3411257"/>
                <a:gd name="connsiteX58" fmla="*/ 6863307 w 9420172"/>
                <a:gd name="connsiteY58" fmla="*/ 2238534 h 3411257"/>
                <a:gd name="connsiteX59" fmla="*/ 7577682 w 9420172"/>
                <a:gd name="connsiteY59" fmla="*/ 2209959 h 3411257"/>
                <a:gd name="connsiteX60" fmla="*/ 8044407 w 9420172"/>
                <a:gd name="connsiteY60" fmla="*/ 2314734 h 3411257"/>
                <a:gd name="connsiteX61" fmla="*/ 8711157 w 9420172"/>
                <a:gd name="connsiteY61" fmla="*/ 2305209 h 3411257"/>
                <a:gd name="connsiteX62" fmla="*/ 9149307 w 9420172"/>
                <a:gd name="connsiteY62" fmla="*/ 2048034 h 3411257"/>
                <a:gd name="connsiteX63" fmla="*/ 9244557 w 9420172"/>
                <a:gd name="connsiteY63" fmla="*/ 1743234 h 3411257"/>
                <a:gd name="connsiteX64" fmla="*/ 9416007 w 9420172"/>
                <a:gd name="connsiteY64" fmla="*/ 1447959 h 3411257"/>
                <a:gd name="connsiteX65" fmla="*/ 9054057 w 9420172"/>
                <a:gd name="connsiteY65" fmla="*/ 1305084 h 3411257"/>
                <a:gd name="connsiteX66" fmla="*/ 8939757 w 9420172"/>
                <a:gd name="connsiteY66" fmla="*/ 933609 h 3411257"/>
                <a:gd name="connsiteX67" fmla="*/ 9006432 w 9420172"/>
                <a:gd name="connsiteY67" fmla="*/ 581184 h 3411257"/>
                <a:gd name="connsiteX68" fmla="*/ 9035007 w 9420172"/>
                <a:gd name="connsiteY68" fmla="*/ 381159 h 3411257"/>
                <a:gd name="connsiteX69" fmla="*/ 8949282 w 9420172"/>
                <a:gd name="connsiteY69"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36905 h 3411257"/>
                <a:gd name="connsiteX17" fmla="*/ 3988762 w 9420172"/>
                <a:gd name="connsiteY17" fmla="*/ 1217855 h 3411257"/>
                <a:gd name="connsiteX18" fmla="*/ 3739107 w 9420172"/>
                <a:gd name="connsiteY18" fmla="*/ 1238409 h 3411257"/>
                <a:gd name="connsiteX19" fmla="*/ 3291432 w 9420172"/>
                <a:gd name="connsiteY19" fmla="*/ 1114584 h 3411257"/>
                <a:gd name="connsiteX20" fmla="*/ 2672307 w 9420172"/>
                <a:gd name="connsiteY20" fmla="*/ 1086009 h 3411257"/>
                <a:gd name="connsiteX21" fmla="*/ 2624682 w 9420172"/>
                <a:gd name="connsiteY21" fmla="*/ 1209834 h 3411257"/>
                <a:gd name="connsiteX22" fmla="*/ 2586582 w 9420172"/>
                <a:gd name="connsiteY22" fmla="*/ 1257459 h 3411257"/>
                <a:gd name="connsiteX23" fmla="*/ 2377032 w 9420172"/>
                <a:gd name="connsiteY23" fmla="*/ 1286034 h 3411257"/>
                <a:gd name="connsiteX24" fmla="*/ 2291307 w 9420172"/>
                <a:gd name="connsiteY24" fmla="*/ 1343184 h 3411257"/>
                <a:gd name="connsiteX25" fmla="*/ 1815057 w 9420172"/>
                <a:gd name="connsiteY25" fmla="*/ 1343184 h 3411257"/>
                <a:gd name="connsiteX26" fmla="*/ 1224507 w 9420172"/>
                <a:gd name="connsiteY26" fmla="*/ 1390809 h 3411257"/>
                <a:gd name="connsiteX27" fmla="*/ 1034007 w 9420172"/>
                <a:gd name="connsiteY27" fmla="*/ 1514634 h 3411257"/>
                <a:gd name="connsiteX28" fmla="*/ 833982 w 9420172"/>
                <a:gd name="connsiteY28" fmla="*/ 1419384 h 3411257"/>
                <a:gd name="connsiteX29" fmla="*/ 729207 w 9420172"/>
                <a:gd name="connsiteY29" fmla="*/ 1743234 h 3411257"/>
                <a:gd name="connsiteX30" fmla="*/ 357732 w 9420172"/>
                <a:gd name="connsiteY30" fmla="*/ 1609884 h 3411257"/>
                <a:gd name="connsiteX31" fmla="*/ 52932 w 9420172"/>
                <a:gd name="connsiteY31" fmla="*/ 1571784 h 3411257"/>
                <a:gd name="connsiteX32" fmla="*/ 43407 w 9420172"/>
                <a:gd name="connsiteY32" fmla="*/ 1609884 h 3411257"/>
                <a:gd name="connsiteX33" fmla="*/ 491082 w 9420172"/>
                <a:gd name="connsiteY33" fmla="*/ 1848009 h 3411257"/>
                <a:gd name="connsiteX34" fmla="*/ 595857 w 9420172"/>
                <a:gd name="connsiteY34" fmla="*/ 1943259 h 3411257"/>
                <a:gd name="connsiteX35" fmla="*/ 1091157 w 9420172"/>
                <a:gd name="connsiteY35" fmla="*/ 2295684 h 3411257"/>
                <a:gd name="connsiteX36" fmla="*/ 1195932 w 9420172"/>
                <a:gd name="connsiteY36" fmla="*/ 2343309 h 3411257"/>
                <a:gd name="connsiteX37" fmla="*/ 1843632 w 9420172"/>
                <a:gd name="connsiteY37" fmla="*/ 2238534 h 3411257"/>
                <a:gd name="connsiteX38" fmla="*/ 2062707 w 9420172"/>
                <a:gd name="connsiteY38" fmla="*/ 2502727 h 3411257"/>
                <a:gd name="connsiteX39" fmla="*/ 2186532 w 9420172"/>
                <a:gd name="connsiteY39" fmla="*/ 2629059 h 3411257"/>
                <a:gd name="connsiteX40" fmla="*/ 2704893 w 9420172"/>
                <a:gd name="connsiteY40" fmla="*/ 3126364 h 3411257"/>
                <a:gd name="connsiteX41" fmla="*/ 2862807 w 9420172"/>
                <a:gd name="connsiteY41" fmla="*/ 3019584 h 3411257"/>
                <a:gd name="connsiteX42" fmla="*/ 2815182 w 9420172"/>
                <a:gd name="connsiteY42" fmla="*/ 2838609 h 3411257"/>
                <a:gd name="connsiteX43" fmla="*/ 3043782 w 9420172"/>
                <a:gd name="connsiteY43" fmla="*/ 2752884 h 3411257"/>
                <a:gd name="connsiteX44" fmla="*/ 3415257 w 9420172"/>
                <a:gd name="connsiteY44" fmla="*/ 2686209 h 3411257"/>
                <a:gd name="connsiteX45" fmla="*/ 3472407 w 9420172"/>
                <a:gd name="connsiteY45" fmla="*/ 2991009 h 3411257"/>
                <a:gd name="connsiteX46" fmla="*/ 3729582 w 9420172"/>
                <a:gd name="connsiteY46" fmla="*/ 3314859 h 3411257"/>
                <a:gd name="connsiteX47" fmla="*/ 4224882 w 9420172"/>
                <a:gd name="connsiteY47" fmla="*/ 3410109 h 3411257"/>
                <a:gd name="connsiteX48" fmla="*/ 4682082 w 9420172"/>
                <a:gd name="connsiteY48" fmla="*/ 3267234 h 3411257"/>
                <a:gd name="connsiteX49" fmla="*/ 4758282 w 9420172"/>
                <a:gd name="connsiteY49" fmla="*/ 2991009 h 3411257"/>
                <a:gd name="connsiteX50" fmla="*/ 4663032 w 9420172"/>
                <a:gd name="connsiteY50" fmla="*/ 2590959 h 3411257"/>
                <a:gd name="connsiteX51" fmla="*/ 4529682 w 9420172"/>
                <a:gd name="connsiteY51" fmla="*/ 2162334 h 3411257"/>
                <a:gd name="connsiteX52" fmla="*/ 4567782 w 9420172"/>
                <a:gd name="connsiteY52" fmla="*/ 1800384 h 3411257"/>
                <a:gd name="connsiteX53" fmla="*/ 4882107 w 9420172"/>
                <a:gd name="connsiteY53" fmla="*/ 1524159 h 3411257"/>
                <a:gd name="connsiteX54" fmla="*/ 5205957 w 9420172"/>
                <a:gd name="connsiteY54" fmla="*/ 1467009 h 3411257"/>
                <a:gd name="connsiteX55" fmla="*/ 5634582 w 9420172"/>
                <a:gd name="connsiteY55" fmla="*/ 1733709 h 3411257"/>
                <a:gd name="connsiteX56" fmla="*/ 5863182 w 9420172"/>
                <a:gd name="connsiteY56" fmla="*/ 2057559 h 3411257"/>
                <a:gd name="connsiteX57" fmla="*/ 6082257 w 9420172"/>
                <a:gd name="connsiteY57" fmla="*/ 2276634 h 3411257"/>
                <a:gd name="connsiteX58" fmla="*/ 6432175 w 9420172"/>
                <a:gd name="connsiteY58" fmla="*/ 2314232 h 3411257"/>
                <a:gd name="connsiteX59" fmla="*/ 6863307 w 9420172"/>
                <a:gd name="connsiteY59" fmla="*/ 2238534 h 3411257"/>
                <a:gd name="connsiteX60" fmla="*/ 7577682 w 9420172"/>
                <a:gd name="connsiteY60" fmla="*/ 2209959 h 3411257"/>
                <a:gd name="connsiteX61" fmla="*/ 8044407 w 9420172"/>
                <a:gd name="connsiteY61" fmla="*/ 2314734 h 3411257"/>
                <a:gd name="connsiteX62" fmla="*/ 8711157 w 9420172"/>
                <a:gd name="connsiteY62" fmla="*/ 2305209 h 3411257"/>
                <a:gd name="connsiteX63" fmla="*/ 9149307 w 9420172"/>
                <a:gd name="connsiteY63" fmla="*/ 2048034 h 3411257"/>
                <a:gd name="connsiteX64" fmla="*/ 9244557 w 9420172"/>
                <a:gd name="connsiteY64" fmla="*/ 1743234 h 3411257"/>
                <a:gd name="connsiteX65" fmla="*/ 9416007 w 9420172"/>
                <a:gd name="connsiteY65" fmla="*/ 1447959 h 3411257"/>
                <a:gd name="connsiteX66" fmla="*/ 9054057 w 9420172"/>
                <a:gd name="connsiteY66" fmla="*/ 1305084 h 3411257"/>
                <a:gd name="connsiteX67" fmla="*/ 8939757 w 9420172"/>
                <a:gd name="connsiteY67" fmla="*/ 933609 h 3411257"/>
                <a:gd name="connsiteX68" fmla="*/ 9006432 w 9420172"/>
                <a:gd name="connsiteY68" fmla="*/ 581184 h 3411257"/>
                <a:gd name="connsiteX69" fmla="*/ 9035007 w 9420172"/>
                <a:gd name="connsiteY69" fmla="*/ 381159 h 3411257"/>
                <a:gd name="connsiteX70" fmla="*/ 8949282 w 9420172"/>
                <a:gd name="connsiteY70"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16852 h 3411257"/>
                <a:gd name="connsiteX17" fmla="*/ 3988762 w 9420172"/>
                <a:gd name="connsiteY17" fmla="*/ 1217855 h 3411257"/>
                <a:gd name="connsiteX18" fmla="*/ 3739107 w 9420172"/>
                <a:gd name="connsiteY18" fmla="*/ 1238409 h 3411257"/>
                <a:gd name="connsiteX19" fmla="*/ 3291432 w 9420172"/>
                <a:gd name="connsiteY19" fmla="*/ 1114584 h 3411257"/>
                <a:gd name="connsiteX20" fmla="*/ 2672307 w 9420172"/>
                <a:gd name="connsiteY20" fmla="*/ 1086009 h 3411257"/>
                <a:gd name="connsiteX21" fmla="*/ 2624682 w 9420172"/>
                <a:gd name="connsiteY21" fmla="*/ 1209834 h 3411257"/>
                <a:gd name="connsiteX22" fmla="*/ 2586582 w 9420172"/>
                <a:gd name="connsiteY22" fmla="*/ 1257459 h 3411257"/>
                <a:gd name="connsiteX23" fmla="*/ 2377032 w 9420172"/>
                <a:gd name="connsiteY23" fmla="*/ 1286034 h 3411257"/>
                <a:gd name="connsiteX24" fmla="*/ 2291307 w 9420172"/>
                <a:gd name="connsiteY24" fmla="*/ 1343184 h 3411257"/>
                <a:gd name="connsiteX25" fmla="*/ 1815057 w 9420172"/>
                <a:gd name="connsiteY25" fmla="*/ 1343184 h 3411257"/>
                <a:gd name="connsiteX26" fmla="*/ 1224507 w 9420172"/>
                <a:gd name="connsiteY26" fmla="*/ 1390809 h 3411257"/>
                <a:gd name="connsiteX27" fmla="*/ 1034007 w 9420172"/>
                <a:gd name="connsiteY27" fmla="*/ 1514634 h 3411257"/>
                <a:gd name="connsiteX28" fmla="*/ 833982 w 9420172"/>
                <a:gd name="connsiteY28" fmla="*/ 1419384 h 3411257"/>
                <a:gd name="connsiteX29" fmla="*/ 729207 w 9420172"/>
                <a:gd name="connsiteY29" fmla="*/ 1743234 h 3411257"/>
                <a:gd name="connsiteX30" fmla="*/ 357732 w 9420172"/>
                <a:gd name="connsiteY30" fmla="*/ 1609884 h 3411257"/>
                <a:gd name="connsiteX31" fmla="*/ 52932 w 9420172"/>
                <a:gd name="connsiteY31" fmla="*/ 1571784 h 3411257"/>
                <a:gd name="connsiteX32" fmla="*/ 43407 w 9420172"/>
                <a:gd name="connsiteY32" fmla="*/ 1609884 h 3411257"/>
                <a:gd name="connsiteX33" fmla="*/ 491082 w 9420172"/>
                <a:gd name="connsiteY33" fmla="*/ 1848009 h 3411257"/>
                <a:gd name="connsiteX34" fmla="*/ 595857 w 9420172"/>
                <a:gd name="connsiteY34" fmla="*/ 1943259 h 3411257"/>
                <a:gd name="connsiteX35" fmla="*/ 1091157 w 9420172"/>
                <a:gd name="connsiteY35" fmla="*/ 2295684 h 3411257"/>
                <a:gd name="connsiteX36" fmla="*/ 1195932 w 9420172"/>
                <a:gd name="connsiteY36" fmla="*/ 2343309 h 3411257"/>
                <a:gd name="connsiteX37" fmla="*/ 1843632 w 9420172"/>
                <a:gd name="connsiteY37" fmla="*/ 2238534 h 3411257"/>
                <a:gd name="connsiteX38" fmla="*/ 2062707 w 9420172"/>
                <a:gd name="connsiteY38" fmla="*/ 2502727 h 3411257"/>
                <a:gd name="connsiteX39" fmla="*/ 2186532 w 9420172"/>
                <a:gd name="connsiteY39" fmla="*/ 2629059 h 3411257"/>
                <a:gd name="connsiteX40" fmla="*/ 2704893 w 9420172"/>
                <a:gd name="connsiteY40" fmla="*/ 3126364 h 3411257"/>
                <a:gd name="connsiteX41" fmla="*/ 2862807 w 9420172"/>
                <a:gd name="connsiteY41" fmla="*/ 3019584 h 3411257"/>
                <a:gd name="connsiteX42" fmla="*/ 2815182 w 9420172"/>
                <a:gd name="connsiteY42" fmla="*/ 2838609 h 3411257"/>
                <a:gd name="connsiteX43" fmla="*/ 3043782 w 9420172"/>
                <a:gd name="connsiteY43" fmla="*/ 2752884 h 3411257"/>
                <a:gd name="connsiteX44" fmla="*/ 3415257 w 9420172"/>
                <a:gd name="connsiteY44" fmla="*/ 2686209 h 3411257"/>
                <a:gd name="connsiteX45" fmla="*/ 3472407 w 9420172"/>
                <a:gd name="connsiteY45" fmla="*/ 2991009 h 3411257"/>
                <a:gd name="connsiteX46" fmla="*/ 3729582 w 9420172"/>
                <a:gd name="connsiteY46" fmla="*/ 3314859 h 3411257"/>
                <a:gd name="connsiteX47" fmla="*/ 4224882 w 9420172"/>
                <a:gd name="connsiteY47" fmla="*/ 3410109 h 3411257"/>
                <a:gd name="connsiteX48" fmla="*/ 4682082 w 9420172"/>
                <a:gd name="connsiteY48" fmla="*/ 3267234 h 3411257"/>
                <a:gd name="connsiteX49" fmla="*/ 4758282 w 9420172"/>
                <a:gd name="connsiteY49" fmla="*/ 2991009 h 3411257"/>
                <a:gd name="connsiteX50" fmla="*/ 4663032 w 9420172"/>
                <a:gd name="connsiteY50" fmla="*/ 2590959 h 3411257"/>
                <a:gd name="connsiteX51" fmla="*/ 4529682 w 9420172"/>
                <a:gd name="connsiteY51" fmla="*/ 2162334 h 3411257"/>
                <a:gd name="connsiteX52" fmla="*/ 4567782 w 9420172"/>
                <a:gd name="connsiteY52" fmla="*/ 1800384 h 3411257"/>
                <a:gd name="connsiteX53" fmla="*/ 4882107 w 9420172"/>
                <a:gd name="connsiteY53" fmla="*/ 1524159 h 3411257"/>
                <a:gd name="connsiteX54" fmla="*/ 5205957 w 9420172"/>
                <a:gd name="connsiteY54" fmla="*/ 1467009 h 3411257"/>
                <a:gd name="connsiteX55" fmla="*/ 5634582 w 9420172"/>
                <a:gd name="connsiteY55" fmla="*/ 1733709 h 3411257"/>
                <a:gd name="connsiteX56" fmla="*/ 5863182 w 9420172"/>
                <a:gd name="connsiteY56" fmla="*/ 2057559 h 3411257"/>
                <a:gd name="connsiteX57" fmla="*/ 6082257 w 9420172"/>
                <a:gd name="connsiteY57" fmla="*/ 2276634 h 3411257"/>
                <a:gd name="connsiteX58" fmla="*/ 6432175 w 9420172"/>
                <a:gd name="connsiteY58" fmla="*/ 2314232 h 3411257"/>
                <a:gd name="connsiteX59" fmla="*/ 6863307 w 9420172"/>
                <a:gd name="connsiteY59" fmla="*/ 2238534 h 3411257"/>
                <a:gd name="connsiteX60" fmla="*/ 7577682 w 9420172"/>
                <a:gd name="connsiteY60" fmla="*/ 2209959 h 3411257"/>
                <a:gd name="connsiteX61" fmla="*/ 8044407 w 9420172"/>
                <a:gd name="connsiteY61" fmla="*/ 2314734 h 3411257"/>
                <a:gd name="connsiteX62" fmla="*/ 8711157 w 9420172"/>
                <a:gd name="connsiteY62" fmla="*/ 2305209 h 3411257"/>
                <a:gd name="connsiteX63" fmla="*/ 9149307 w 9420172"/>
                <a:gd name="connsiteY63" fmla="*/ 2048034 h 3411257"/>
                <a:gd name="connsiteX64" fmla="*/ 9244557 w 9420172"/>
                <a:gd name="connsiteY64" fmla="*/ 1743234 h 3411257"/>
                <a:gd name="connsiteX65" fmla="*/ 9416007 w 9420172"/>
                <a:gd name="connsiteY65" fmla="*/ 1447959 h 3411257"/>
                <a:gd name="connsiteX66" fmla="*/ 9054057 w 9420172"/>
                <a:gd name="connsiteY66" fmla="*/ 1305084 h 3411257"/>
                <a:gd name="connsiteX67" fmla="*/ 8939757 w 9420172"/>
                <a:gd name="connsiteY67" fmla="*/ 933609 h 3411257"/>
                <a:gd name="connsiteX68" fmla="*/ 9006432 w 9420172"/>
                <a:gd name="connsiteY68" fmla="*/ 581184 h 3411257"/>
                <a:gd name="connsiteX69" fmla="*/ 9035007 w 9420172"/>
                <a:gd name="connsiteY69" fmla="*/ 381159 h 3411257"/>
                <a:gd name="connsiteX70" fmla="*/ 8949282 w 9420172"/>
                <a:gd name="connsiteY70"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16852 h 3411257"/>
                <a:gd name="connsiteX17" fmla="*/ 3988762 w 9420172"/>
                <a:gd name="connsiteY17" fmla="*/ 1217855 h 3411257"/>
                <a:gd name="connsiteX18" fmla="*/ 3739107 w 9420172"/>
                <a:gd name="connsiteY18" fmla="*/ 1238409 h 3411257"/>
                <a:gd name="connsiteX19" fmla="*/ 3291432 w 9420172"/>
                <a:gd name="connsiteY19" fmla="*/ 1114584 h 3411257"/>
                <a:gd name="connsiteX20" fmla="*/ 2672307 w 9420172"/>
                <a:gd name="connsiteY20" fmla="*/ 1086009 h 3411257"/>
                <a:gd name="connsiteX21" fmla="*/ 2624682 w 9420172"/>
                <a:gd name="connsiteY21" fmla="*/ 1209834 h 3411257"/>
                <a:gd name="connsiteX22" fmla="*/ 2586582 w 9420172"/>
                <a:gd name="connsiteY22" fmla="*/ 1257459 h 3411257"/>
                <a:gd name="connsiteX23" fmla="*/ 2377032 w 9420172"/>
                <a:gd name="connsiteY23" fmla="*/ 1286034 h 3411257"/>
                <a:gd name="connsiteX24" fmla="*/ 2291307 w 9420172"/>
                <a:gd name="connsiteY24" fmla="*/ 1343184 h 3411257"/>
                <a:gd name="connsiteX25" fmla="*/ 1815057 w 9420172"/>
                <a:gd name="connsiteY25" fmla="*/ 1343184 h 3411257"/>
                <a:gd name="connsiteX26" fmla="*/ 1224507 w 9420172"/>
                <a:gd name="connsiteY26" fmla="*/ 1390809 h 3411257"/>
                <a:gd name="connsiteX27" fmla="*/ 1034007 w 9420172"/>
                <a:gd name="connsiteY27" fmla="*/ 1514634 h 3411257"/>
                <a:gd name="connsiteX28" fmla="*/ 833982 w 9420172"/>
                <a:gd name="connsiteY28" fmla="*/ 1419384 h 3411257"/>
                <a:gd name="connsiteX29" fmla="*/ 729207 w 9420172"/>
                <a:gd name="connsiteY29" fmla="*/ 1743234 h 3411257"/>
                <a:gd name="connsiteX30" fmla="*/ 357732 w 9420172"/>
                <a:gd name="connsiteY30" fmla="*/ 1609884 h 3411257"/>
                <a:gd name="connsiteX31" fmla="*/ 52932 w 9420172"/>
                <a:gd name="connsiteY31" fmla="*/ 1571784 h 3411257"/>
                <a:gd name="connsiteX32" fmla="*/ 43407 w 9420172"/>
                <a:gd name="connsiteY32" fmla="*/ 1609884 h 3411257"/>
                <a:gd name="connsiteX33" fmla="*/ 491082 w 9420172"/>
                <a:gd name="connsiteY33" fmla="*/ 1848009 h 3411257"/>
                <a:gd name="connsiteX34" fmla="*/ 595857 w 9420172"/>
                <a:gd name="connsiteY34" fmla="*/ 1943259 h 3411257"/>
                <a:gd name="connsiteX35" fmla="*/ 1091157 w 9420172"/>
                <a:gd name="connsiteY35" fmla="*/ 2295684 h 3411257"/>
                <a:gd name="connsiteX36" fmla="*/ 1195932 w 9420172"/>
                <a:gd name="connsiteY36" fmla="*/ 2343309 h 3411257"/>
                <a:gd name="connsiteX37" fmla="*/ 1843632 w 9420172"/>
                <a:gd name="connsiteY37" fmla="*/ 2238534 h 3411257"/>
                <a:gd name="connsiteX38" fmla="*/ 2062707 w 9420172"/>
                <a:gd name="connsiteY38" fmla="*/ 2502727 h 3411257"/>
                <a:gd name="connsiteX39" fmla="*/ 2186532 w 9420172"/>
                <a:gd name="connsiteY39" fmla="*/ 2629059 h 3411257"/>
                <a:gd name="connsiteX40" fmla="*/ 2704893 w 9420172"/>
                <a:gd name="connsiteY40" fmla="*/ 3126364 h 3411257"/>
                <a:gd name="connsiteX41" fmla="*/ 2862807 w 9420172"/>
                <a:gd name="connsiteY41" fmla="*/ 3019584 h 3411257"/>
                <a:gd name="connsiteX42" fmla="*/ 2815182 w 9420172"/>
                <a:gd name="connsiteY42" fmla="*/ 2838609 h 3411257"/>
                <a:gd name="connsiteX43" fmla="*/ 3043782 w 9420172"/>
                <a:gd name="connsiteY43" fmla="*/ 2752884 h 3411257"/>
                <a:gd name="connsiteX44" fmla="*/ 3415257 w 9420172"/>
                <a:gd name="connsiteY44" fmla="*/ 2686209 h 3411257"/>
                <a:gd name="connsiteX45" fmla="*/ 3472407 w 9420172"/>
                <a:gd name="connsiteY45" fmla="*/ 2991009 h 3411257"/>
                <a:gd name="connsiteX46" fmla="*/ 3729582 w 9420172"/>
                <a:gd name="connsiteY46" fmla="*/ 3314859 h 3411257"/>
                <a:gd name="connsiteX47" fmla="*/ 4224882 w 9420172"/>
                <a:gd name="connsiteY47" fmla="*/ 3410109 h 3411257"/>
                <a:gd name="connsiteX48" fmla="*/ 4682082 w 9420172"/>
                <a:gd name="connsiteY48" fmla="*/ 3267234 h 3411257"/>
                <a:gd name="connsiteX49" fmla="*/ 4758282 w 9420172"/>
                <a:gd name="connsiteY49" fmla="*/ 2991009 h 3411257"/>
                <a:gd name="connsiteX50" fmla="*/ 4663032 w 9420172"/>
                <a:gd name="connsiteY50" fmla="*/ 2590959 h 3411257"/>
                <a:gd name="connsiteX51" fmla="*/ 4529682 w 9420172"/>
                <a:gd name="connsiteY51" fmla="*/ 2162334 h 3411257"/>
                <a:gd name="connsiteX52" fmla="*/ 4567782 w 9420172"/>
                <a:gd name="connsiteY52" fmla="*/ 1800384 h 3411257"/>
                <a:gd name="connsiteX53" fmla="*/ 4882107 w 9420172"/>
                <a:gd name="connsiteY53" fmla="*/ 1524159 h 3411257"/>
                <a:gd name="connsiteX54" fmla="*/ 5205957 w 9420172"/>
                <a:gd name="connsiteY54" fmla="*/ 1467009 h 3411257"/>
                <a:gd name="connsiteX55" fmla="*/ 5634582 w 9420172"/>
                <a:gd name="connsiteY55" fmla="*/ 1733709 h 3411257"/>
                <a:gd name="connsiteX56" fmla="*/ 5863182 w 9420172"/>
                <a:gd name="connsiteY56" fmla="*/ 2057559 h 3411257"/>
                <a:gd name="connsiteX57" fmla="*/ 6082257 w 9420172"/>
                <a:gd name="connsiteY57" fmla="*/ 2276634 h 3411257"/>
                <a:gd name="connsiteX58" fmla="*/ 6432175 w 9420172"/>
                <a:gd name="connsiteY58" fmla="*/ 2314232 h 3411257"/>
                <a:gd name="connsiteX59" fmla="*/ 6863307 w 9420172"/>
                <a:gd name="connsiteY59" fmla="*/ 2238534 h 3411257"/>
                <a:gd name="connsiteX60" fmla="*/ 7577682 w 9420172"/>
                <a:gd name="connsiteY60" fmla="*/ 2209959 h 3411257"/>
                <a:gd name="connsiteX61" fmla="*/ 8044407 w 9420172"/>
                <a:gd name="connsiteY61" fmla="*/ 2314734 h 3411257"/>
                <a:gd name="connsiteX62" fmla="*/ 8711157 w 9420172"/>
                <a:gd name="connsiteY62" fmla="*/ 2305209 h 3411257"/>
                <a:gd name="connsiteX63" fmla="*/ 9149307 w 9420172"/>
                <a:gd name="connsiteY63" fmla="*/ 2048034 h 3411257"/>
                <a:gd name="connsiteX64" fmla="*/ 9244557 w 9420172"/>
                <a:gd name="connsiteY64" fmla="*/ 1743234 h 3411257"/>
                <a:gd name="connsiteX65" fmla="*/ 9416007 w 9420172"/>
                <a:gd name="connsiteY65" fmla="*/ 1447959 h 3411257"/>
                <a:gd name="connsiteX66" fmla="*/ 9054057 w 9420172"/>
                <a:gd name="connsiteY66" fmla="*/ 1305084 h 3411257"/>
                <a:gd name="connsiteX67" fmla="*/ 8939757 w 9420172"/>
                <a:gd name="connsiteY67" fmla="*/ 933609 h 3411257"/>
                <a:gd name="connsiteX68" fmla="*/ 9006432 w 9420172"/>
                <a:gd name="connsiteY68" fmla="*/ 581184 h 3411257"/>
                <a:gd name="connsiteX69" fmla="*/ 9035007 w 9420172"/>
                <a:gd name="connsiteY69" fmla="*/ 381159 h 3411257"/>
                <a:gd name="connsiteX70" fmla="*/ 8949282 w 9420172"/>
                <a:gd name="connsiteY70"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16852 h 3411257"/>
                <a:gd name="connsiteX17" fmla="*/ 3988762 w 9420172"/>
                <a:gd name="connsiteY17" fmla="*/ 1217855 h 3411257"/>
                <a:gd name="connsiteX18" fmla="*/ 3739107 w 9420172"/>
                <a:gd name="connsiteY18" fmla="*/ 1238409 h 3411257"/>
                <a:gd name="connsiteX19" fmla="*/ 3291432 w 9420172"/>
                <a:gd name="connsiteY19" fmla="*/ 1114584 h 3411257"/>
                <a:gd name="connsiteX20" fmla="*/ 2672307 w 9420172"/>
                <a:gd name="connsiteY20" fmla="*/ 1086009 h 3411257"/>
                <a:gd name="connsiteX21" fmla="*/ 2624682 w 9420172"/>
                <a:gd name="connsiteY21" fmla="*/ 1209834 h 3411257"/>
                <a:gd name="connsiteX22" fmla="*/ 2586582 w 9420172"/>
                <a:gd name="connsiteY22" fmla="*/ 1257459 h 3411257"/>
                <a:gd name="connsiteX23" fmla="*/ 2377032 w 9420172"/>
                <a:gd name="connsiteY23" fmla="*/ 1286034 h 3411257"/>
                <a:gd name="connsiteX24" fmla="*/ 2291307 w 9420172"/>
                <a:gd name="connsiteY24" fmla="*/ 1343184 h 3411257"/>
                <a:gd name="connsiteX25" fmla="*/ 1815057 w 9420172"/>
                <a:gd name="connsiteY25" fmla="*/ 1343184 h 3411257"/>
                <a:gd name="connsiteX26" fmla="*/ 1224507 w 9420172"/>
                <a:gd name="connsiteY26" fmla="*/ 1390809 h 3411257"/>
                <a:gd name="connsiteX27" fmla="*/ 1034007 w 9420172"/>
                <a:gd name="connsiteY27" fmla="*/ 1514634 h 3411257"/>
                <a:gd name="connsiteX28" fmla="*/ 833982 w 9420172"/>
                <a:gd name="connsiteY28" fmla="*/ 1419384 h 3411257"/>
                <a:gd name="connsiteX29" fmla="*/ 729207 w 9420172"/>
                <a:gd name="connsiteY29" fmla="*/ 1743234 h 3411257"/>
                <a:gd name="connsiteX30" fmla="*/ 357732 w 9420172"/>
                <a:gd name="connsiteY30" fmla="*/ 1609884 h 3411257"/>
                <a:gd name="connsiteX31" fmla="*/ 52932 w 9420172"/>
                <a:gd name="connsiteY31" fmla="*/ 1571784 h 3411257"/>
                <a:gd name="connsiteX32" fmla="*/ 43407 w 9420172"/>
                <a:gd name="connsiteY32" fmla="*/ 1609884 h 3411257"/>
                <a:gd name="connsiteX33" fmla="*/ 491082 w 9420172"/>
                <a:gd name="connsiteY33" fmla="*/ 1848009 h 3411257"/>
                <a:gd name="connsiteX34" fmla="*/ 595857 w 9420172"/>
                <a:gd name="connsiteY34" fmla="*/ 1943259 h 3411257"/>
                <a:gd name="connsiteX35" fmla="*/ 1091157 w 9420172"/>
                <a:gd name="connsiteY35" fmla="*/ 2295684 h 3411257"/>
                <a:gd name="connsiteX36" fmla="*/ 1195932 w 9420172"/>
                <a:gd name="connsiteY36" fmla="*/ 2343309 h 3411257"/>
                <a:gd name="connsiteX37" fmla="*/ 1843632 w 9420172"/>
                <a:gd name="connsiteY37" fmla="*/ 2238534 h 3411257"/>
                <a:gd name="connsiteX38" fmla="*/ 2062707 w 9420172"/>
                <a:gd name="connsiteY38" fmla="*/ 2502727 h 3411257"/>
                <a:gd name="connsiteX39" fmla="*/ 2186532 w 9420172"/>
                <a:gd name="connsiteY39" fmla="*/ 2629059 h 3411257"/>
                <a:gd name="connsiteX40" fmla="*/ 2704893 w 9420172"/>
                <a:gd name="connsiteY40" fmla="*/ 3126364 h 3411257"/>
                <a:gd name="connsiteX41" fmla="*/ 2862807 w 9420172"/>
                <a:gd name="connsiteY41" fmla="*/ 3019584 h 3411257"/>
                <a:gd name="connsiteX42" fmla="*/ 2815182 w 9420172"/>
                <a:gd name="connsiteY42" fmla="*/ 2838609 h 3411257"/>
                <a:gd name="connsiteX43" fmla="*/ 3043782 w 9420172"/>
                <a:gd name="connsiteY43" fmla="*/ 2752884 h 3411257"/>
                <a:gd name="connsiteX44" fmla="*/ 3415257 w 9420172"/>
                <a:gd name="connsiteY44" fmla="*/ 2686209 h 3411257"/>
                <a:gd name="connsiteX45" fmla="*/ 3472407 w 9420172"/>
                <a:gd name="connsiteY45" fmla="*/ 2991009 h 3411257"/>
                <a:gd name="connsiteX46" fmla="*/ 3729582 w 9420172"/>
                <a:gd name="connsiteY46" fmla="*/ 3314859 h 3411257"/>
                <a:gd name="connsiteX47" fmla="*/ 4224882 w 9420172"/>
                <a:gd name="connsiteY47" fmla="*/ 3410109 h 3411257"/>
                <a:gd name="connsiteX48" fmla="*/ 4682082 w 9420172"/>
                <a:gd name="connsiteY48" fmla="*/ 3267234 h 3411257"/>
                <a:gd name="connsiteX49" fmla="*/ 4758282 w 9420172"/>
                <a:gd name="connsiteY49" fmla="*/ 2991009 h 3411257"/>
                <a:gd name="connsiteX50" fmla="*/ 4663032 w 9420172"/>
                <a:gd name="connsiteY50" fmla="*/ 2590959 h 3411257"/>
                <a:gd name="connsiteX51" fmla="*/ 4529682 w 9420172"/>
                <a:gd name="connsiteY51" fmla="*/ 2162334 h 3411257"/>
                <a:gd name="connsiteX52" fmla="*/ 4567782 w 9420172"/>
                <a:gd name="connsiteY52" fmla="*/ 1800384 h 3411257"/>
                <a:gd name="connsiteX53" fmla="*/ 4882107 w 9420172"/>
                <a:gd name="connsiteY53" fmla="*/ 1524159 h 3411257"/>
                <a:gd name="connsiteX54" fmla="*/ 5205957 w 9420172"/>
                <a:gd name="connsiteY54" fmla="*/ 1467009 h 3411257"/>
                <a:gd name="connsiteX55" fmla="*/ 5634582 w 9420172"/>
                <a:gd name="connsiteY55" fmla="*/ 1733709 h 3411257"/>
                <a:gd name="connsiteX56" fmla="*/ 5863182 w 9420172"/>
                <a:gd name="connsiteY56" fmla="*/ 2057559 h 3411257"/>
                <a:gd name="connsiteX57" fmla="*/ 6082257 w 9420172"/>
                <a:gd name="connsiteY57" fmla="*/ 2276634 h 3411257"/>
                <a:gd name="connsiteX58" fmla="*/ 6432175 w 9420172"/>
                <a:gd name="connsiteY58" fmla="*/ 2314232 h 3411257"/>
                <a:gd name="connsiteX59" fmla="*/ 6863307 w 9420172"/>
                <a:gd name="connsiteY59" fmla="*/ 2238534 h 3411257"/>
                <a:gd name="connsiteX60" fmla="*/ 7577682 w 9420172"/>
                <a:gd name="connsiteY60" fmla="*/ 2209959 h 3411257"/>
                <a:gd name="connsiteX61" fmla="*/ 8044407 w 9420172"/>
                <a:gd name="connsiteY61" fmla="*/ 2314734 h 3411257"/>
                <a:gd name="connsiteX62" fmla="*/ 8711157 w 9420172"/>
                <a:gd name="connsiteY62" fmla="*/ 2305209 h 3411257"/>
                <a:gd name="connsiteX63" fmla="*/ 9149307 w 9420172"/>
                <a:gd name="connsiteY63" fmla="*/ 2048034 h 3411257"/>
                <a:gd name="connsiteX64" fmla="*/ 9244557 w 9420172"/>
                <a:gd name="connsiteY64" fmla="*/ 1743234 h 3411257"/>
                <a:gd name="connsiteX65" fmla="*/ 9416007 w 9420172"/>
                <a:gd name="connsiteY65" fmla="*/ 1447959 h 3411257"/>
                <a:gd name="connsiteX66" fmla="*/ 9054057 w 9420172"/>
                <a:gd name="connsiteY66" fmla="*/ 1305084 h 3411257"/>
                <a:gd name="connsiteX67" fmla="*/ 8939757 w 9420172"/>
                <a:gd name="connsiteY67" fmla="*/ 933609 h 3411257"/>
                <a:gd name="connsiteX68" fmla="*/ 9006432 w 9420172"/>
                <a:gd name="connsiteY68" fmla="*/ 581184 h 3411257"/>
                <a:gd name="connsiteX69" fmla="*/ 9035007 w 9420172"/>
                <a:gd name="connsiteY69" fmla="*/ 381159 h 3411257"/>
                <a:gd name="connsiteX70" fmla="*/ 8949282 w 9420172"/>
                <a:gd name="connsiteY70"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16852 h 3411257"/>
                <a:gd name="connsiteX17" fmla="*/ 3988762 w 9420172"/>
                <a:gd name="connsiteY17" fmla="*/ 1217855 h 3411257"/>
                <a:gd name="connsiteX18" fmla="*/ 3739107 w 9420172"/>
                <a:gd name="connsiteY18" fmla="*/ 1238409 h 3411257"/>
                <a:gd name="connsiteX19" fmla="*/ 3291432 w 9420172"/>
                <a:gd name="connsiteY19" fmla="*/ 1114584 h 3411257"/>
                <a:gd name="connsiteX20" fmla="*/ 2672307 w 9420172"/>
                <a:gd name="connsiteY20" fmla="*/ 1086009 h 3411257"/>
                <a:gd name="connsiteX21" fmla="*/ 2624682 w 9420172"/>
                <a:gd name="connsiteY21" fmla="*/ 1209834 h 3411257"/>
                <a:gd name="connsiteX22" fmla="*/ 2586582 w 9420172"/>
                <a:gd name="connsiteY22" fmla="*/ 1257459 h 3411257"/>
                <a:gd name="connsiteX23" fmla="*/ 2377032 w 9420172"/>
                <a:gd name="connsiteY23" fmla="*/ 1286034 h 3411257"/>
                <a:gd name="connsiteX24" fmla="*/ 2291307 w 9420172"/>
                <a:gd name="connsiteY24" fmla="*/ 1343184 h 3411257"/>
                <a:gd name="connsiteX25" fmla="*/ 1815057 w 9420172"/>
                <a:gd name="connsiteY25" fmla="*/ 1343184 h 3411257"/>
                <a:gd name="connsiteX26" fmla="*/ 1224507 w 9420172"/>
                <a:gd name="connsiteY26" fmla="*/ 1390809 h 3411257"/>
                <a:gd name="connsiteX27" fmla="*/ 1034007 w 9420172"/>
                <a:gd name="connsiteY27" fmla="*/ 1472300 h 3411257"/>
                <a:gd name="connsiteX28" fmla="*/ 833982 w 9420172"/>
                <a:gd name="connsiteY28" fmla="*/ 1419384 h 3411257"/>
                <a:gd name="connsiteX29" fmla="*/ 729207 w 9420172"/>
                <a:gd name="connsiteY29" fmla="*/ 1743234 h 3411257"/>
                <a:gd name="connsiteX30" fmla="*/ 357732 w 9420172"/>
                <a:gd name="connsiteY30" fmla="*/ 1609884 h 3411257"/>
                <a:gd name="connsiteX31" fmla="*/ 52932 w 9420172"/>
                <a:gd name="connsiteY31" fmla="*/ 1571784 h 3411257"/>
                <a:gd name="connsiteX32" fmla="*/ 43407 w 9420172"/>
                <a:gd name="connsiteY32" fmla="*/ 1609884 h 3411257"/>
                <a:gd name="connsiteX33" fmla="*/ 491082 w 9420172"/>
                <a:gd name="connsiteY33" fmla="*/ 1848009 h 3411257"/>
                <a:gd name="connsiteX34" fmla="*/ 595857 w 9420172"/>
                <a:gd name="connsiteY34" fmla="*/ 1943259 h 3411257"/>
                <a:gd name="connsiteX35" fmla="*/ 1091157 w 9420172"/>
                <a:gd name="connsiteY35" fmla="*/ 2295684 h 3411257"/>
                <a:gd name="connsiteX36" fmla="*/ 1195932 w 9420172"/>
                <a:gd name="connsiteY36" fmla="*/ 2343309 h 3411257"/>
                <a:gd name="connsiteX37" fmla="*/ 1843632 w 9420172"/>
                <a:gd name="connsiteY37" fmla="*/ 2238534 h 3411257"/>
                <a:gd name="connsiteX38" fmla="*/ 2062707 w 9420172"/>
                <a:gd name="connsiteY38" fmla="*/ 2502727 h 3411257"/>
                <a:gd name="connsiteX39" fmla="*/ 2186532 w 9420172"/>
                <a:gd name="connsiteY39" fmla="*/ 2629059 h 3411257"/>
                <a:gd name="connsiteX40" fmla="*/ 2704893 w 9420172"/>
                <a:gd name="connsiteY40" fmla="*/ 3126364 h 3411257"/>
                <a:gd name="connsiteX41" fmla="*/ 2862807 w 9420172"/>
                <a:gd name="connsiteY41" fmla="*/ 3019584 h 3411257"/>
                <a:gd name="connsiteX42" fmla="*/ 2815182 w 9420172"/>
                <a:gd name="connsiteY42" fmla="*/ 2838609 h 3411257"/>
                <a:gd name="connsiteX43" fmla="*/ 3043782 w 9420172"/>
                <a:gd name="connsiteY43" fmla="*/ 2752884 h 3411257"/>
                <a:gd name="connsiteX44" fmla="*/ 3415257 w 9420172"/>
                <a:gd name="connsiteY44" fmla="*/ 2686209 h 3411257"/>
                <a:gd name="connsiteX45" fmla="*/ 3472407 w 9420172"/>
                <a:gd name="connsiteY45" fmla="*/ 2991009 h 3411257"/>
                <a:gd name="connsiteX46" fmla="*/ 3729582 w 9420172"/>
                <a:gd name="connsiteY46" fmla="*/ 3314859 h 3411257"/>
                <a:gd name="connsiteX47" fmla="*/ 4224882 w 9420172"/>
                <a:gd name="connsiteY47" fmla="*/ 3410109 h 3411257"/>
                <a:gd name="connsiteX48" fmla="*/ 4682082 w 9420172"/>
                <a:gd name="connsiteY48" fmla="*/ 3267234 h 3411257"/>
                <a:gd name="connsiteX49" fmla="*/ 4758282 w 9420172"/>
                <a:gd name="connsiteY49" fmla="*/ 2991009 h 3411257"/>
                <a:gd name="connsiteX50" fmla="*/ 4663032 w 9420172"/>
                <a:gd name="connsiteY50" fmla="*/ 2590959 h 3411257"/>
                <a:gd name="connsiteX51" fmla="*/ 4529682 w 9420172"/>
                <a:gd name="connsiteY51" fmla="*/ 2162334 h 3411257"/>
                <a:gd name="connsiteX52" fmla="*/ 4567782 w 9420172"/>
                <a:gd name="connsiteY52" fmla="*/ 1800384 h 3411257"/>
                <a:gd name="connsiteX53" fmla="*/ 4882107 w 9420172"/>
                <a:gd name="connsiteY53" fmla="*/ 1524159 h 3411257"/>
                <a:gd name="connsiteX54" fmla="*/ 5205957 w 9420172"/>
                <a:gd name="connsiteY54" fmla="*/ 1467009 h 3411257"/>
                <a:gd name="connsiteX55" fmla="*/ 5634582 w 9420172"/>
                <a:gd name="connsiteY55" fmla="*/ 1733709 h 3411257"/>
                <a:gd name="connsiteX56" fmla="*/ 5863182 w 9420172"/>
                <a:gd name="connsiteY56" fmla="*/ 2057559 h 3411257"/>
                <a:gd name="connsiteX57" fmla="*/ 6082257 w 9420172"/>
                <a:gd name="connsiteY57" fmla="*/ 2276634 h 3411257"/>
                <a:gd name="connsiteX58" fmla="*/ 6432175 w 9420172"/>
                <a:gd name="connsiteY58" fmla="*/ 2314232 h 3411257"/>
                <a:gd name="connsiteX59" fmla="*/ 6863307 w 9420172"/>
                <a:gd name="connsiteY59" fmla="*/ 2238534 h 3411257"/>
                <a:gd name="connsiteX60" fmla="*/ 7577682 w 9420172"/>
                <a:gd name="connsiteY60" fmla="*/ 2209959 h 3411257"/>
                <a:gd name="connsiteX61" fmla="*/ 8044407 w 9420172"/>
                <a:gd name="connsiteY61" fmla="*/ 2314734 h 3411257"/>
                <a:gd name="connsiteX62" fmla="*/ 8711157 w 9420172"/>
                <a:gd name="connsiteY62" fmla="*/ 2305209 h 3411257"/>
                <a:gd name="connsiteX63" fmla="*/ 9149307 w 9420172"/>
                <a:gd name="connsiteY63" fmla="*/ 2048034 h 3411257"/>
                <a:gd name="connsiteX64" fmla="*/ 9244557 w 9420172"/>
                <a:gd name="connsiteY64" fmla="*/ 1743234 h 3411257"/>
                <a:gd name="connsiteX65" fmla="*/ 9416007 w 9420172"/>
                <a:gd name="connsiteY65" fmla="*/ 1447959 h 3411257"/>
                <a:gd name="connsiteX66" fmla="*/ 9054057 w 9420172"/>
                <a:gd name="connsiteY66" fmla="*/ 1305084 h 3411257"/>
                <a:gd name="connsiteX67" fmla="*/ 8939757 w 9420172"/>
                <a:gd name="connsiteY67" fmla="*/ 933609 h 3411257"/>
                <a:gd name="connsiteX68" fmla="*/ 9006432 w 9420172"/>
                <a:gd name="connsiteY68" fmla="*/ 581184 h 3411257"/>
                <a:gd name="connsiteX69" fmla="*/ 9035007 w 9420172"/>
                <a:gd name="connsiteY69" fmla="*/ 381159 h 3411257"/>
                <a:gd name="connsiteX70" fmla="*/ 8949282 w 9420172"/>
                <a:gd name="connsiteY70" fmla="*/ 159 h 3411257"/>
                <a:gd name="connsiteX0" fmla="*/ 8949282 w 9420172"/>
                <a:gd name="connsiteY0" fmla="*/ 159 h 3411257"/>
                <a:gd name="connsiteX1" fmla="*/ 8225382 w 9420172"/>
                <a:gd name="connsiteY1" fmla="*/ 428784 h 3411257"/>
                <a:gd name="connsiteX2" fmla="*/ 7949157 w 9420172"/>
                <a:gd name="connsiteY2" fmla="*/ 466884 h 3411257"/>
                <a:gd name="connsiteX3" fmla="*/ 7444332 w 9420172"/>
                <a:gd name="connsiteY3" fmla="*/ 419259 h 3411257"/>
                <a:gd name="connsiteX4" fmla="*/ 7082382 w 9420172"/>
                <a:gd name="connsiteY4" fmla="*/ 552609 h 3411257"/>
                <a:gd name="connsiteX5" fmla="*/ 6749007 w 9420172"/>
                <a:gd name="connsiteY5" fmla="*/ 685959 h 3411257"/>
                <a:gd name="connsiteX6" fmla="*/ 6739482 w 9420172"/>
                <a:gd name="connsiteY6" fmla="*/ 971709 h 3411257"/>
                <a:gd name="connsiteX7" fmla="*/ 6701382 w 9420172"/>
                <a:gd name="connsiteY7" fmla="*/ 981234 h 3411257"/>
                <a:gd name="connsiteX8" fmla="*/ 6855286 w 9420172"/>
                <a:gd name="connsiteY8" fmla="*/ 1296060 h 3411257"/>
                <a:gd name="connsiteX9" fmla="*/ 6387057 w 9420172"/>
                <a:gd name="connsiteY9" fmla="*/ 1286034 h 3411257"/>
                <a:gd name="connsiteX10" fmla="*/ 5748882 w 9420172"/>
                <a:gd name="connsiteY10" fmla="*/ 1324134 h 3411257"/>
                <a:gd name="connsiteX11" fmla="*/ 5463132 w 9420172"/>
                <a:gd name="connsiteY11" fmla="*/ 809784 h 3411257"/>
                <a:gd name="connsiteX12" fmla="*/ 5291682 w 9420172"/>
                <a:gd name="connsiteY12" fmla="*/ 876459 h 3411257"/>
                <a:gd name="connsiteX13" fmla="*/ 5063082 w 9420172"/>
                <a:gd name="connsiteY13" fmla="*/ 933609 h 3411257"/>
                <a:gd name="connsiteX14" fmla="*/ 5013451 w 9420172"/>
                <a:gd name="connsiteY14" fmla="*/ 1025851 h 3411257"/>
                <a:gd name="connsiteX15" fmla="*/ 4873083 w 9420172"/>
                <a:gd name="connsiteY15" fmla="*/ 1094531 h 3411257"/>
                <a:gd name="connsiteX16" fmla="*/ 4225383 w 9420172"/>
                <a:gd name="connsiteY16" fmla="*/ 1216852 h 3411257"/>
                <a:gd name="connsiteX17" fmla="*/ 3988762 w 9420172"/>
                <a:gd name="connsiteY17" fmla="*/ 1217855 h 3411257"/>
                <a:gd name="connsiteX18" fmla="*/ 3739107 w 9420172"/>
                <a:gd name="connsiteY18" fmla="*/ 1238409 h 3411257"/>
                <a:gd name="connsiteX19" fmla="*/ 3291432 w 9420172"/>
                <a:gd name="connsiteY19" fmla="*/ 1114584 h 3411257"/>
                <a:gd name="connsiteX20" fmla="*/ 2672307 w 9420172"/>
                <a:gd name="connsiteY20" fmla="*/ 1086009 h 3411257"/>
                <a:gd name="connsiteX21" fmla="*/ 2624682 w 9420172"/>
                <a:gd name="connsiteY21" fmla="*/ 1209834 h 3411257"/>
                <a:gd name="connsiteX22" fmla="*/ 2586582 w 9420172"/>
                <a:gd name="connsiteY22" fmla="*/ 1257459 h 3411257"/>
                <a:gd name="connsiteX23" fmla="*/ 2377032 w 9420172"/>
                <a:gd name="connsiteY23" fmla="*/ 1286034 h 3411257"/>
                <a:gd name="connsiteX24" fmla="*/ 2291307 w 9420172"/>
                <a:gd name="connsiteY24" fmla="*/ 1343184 h 3411257"/>
                <a:gd name="connsiteX25" fmla="*/ 1815057 w 9420172"/>
                <a:gd name="connsiteY25" fmla="*/ 1343184 h 3411257"/>
                <a:gd name="connsiteX26" fmla="*/ 1224507 w 9420172"/>
                <a:gd name="connsiteY26" fmla="*/ 1390809 h 3411257"/>
                <a:gd name="connsiteX27" fmla="*/ 1034007 w 9420172"/>
                <a:gd name="connsiteY27" fmla="*/ 1472300 h 3411257"/>
                <a:gd name="connsiteX28" fmla="*/ 867848 w 9420172"/>
                <a:gd name="connsiteY28" fmla="*/ 1457484 h 3411257"/>
                <a:gd name="connsiteX29" fmla="*/ 729207 w 9420172"/>
                <a:gd name="connsiteY29" fmla="*/ 1743234 h 3411257"/>
                <a:gd name="connsiteX30" fmla="*/ 357732 w 9420172"/>
                <a:gd name="connsiteY30" fmla="*/ 1609884 h 3411257"/>
                <a:gd name="connsiteX31" fmla="*/ 52932 w 9420172"/>
                <a:gd name="connsiteY31" fmla="*/ 1571784 h 3411257"/>
                <a:gd name="connsiteX32" fmla="*/ 43407 w 9420172"/>
                <a:gd name="connsiteY32" fmla="*/ 1609884 h 3411257"/>
                <a:gd name="connsiteX33" fmla="*/ 491082 w 9420172"/>
                <a:gd name="connsiteY33" fmla="*/ 1848009 h 3411257"/>
                <a:gd name="connsiteX34" fmla="*/ 595857 w 9420172"/>
                <a:gd name="connsiteY34" fmla="*/ 1943259 h 3411257"/>
                <a:gd name="connsiteX35" fmla="*/ 1091157 w 9420172"/>
                <a:gd name="connsiteY35" fmla="*/ 2295684 h 3411257"/>
                <a:gd name="connsiteX36" fmla="*/ 1195932 w 9420172"/>
                <a:gd name="connsiteY36" fmla="*/ 2343309 h 3411257"/>
                <a:gd name="connsiteX37" fmla="*/ 1843632 w 9420172"/>
                <a:gd name="connsiteY37" fmla="*/ 2238534 h 3411257"/>
                <a:gd name="connsiteX38" fmla="*/ 2062707 w 9420172"/>
                <a:gd name="connsiteY38" fmla="*/ 2502727 h 3411257"/>
                <a:gd name="connsiteX39" fmla="*/ 2186532 w 9420172"/>
                <a:gd name="connsiteY39" fmla="*/ 2629059 h 3411257"/>
                <a:gd name="connsiteX40" fmla="*/ 2704893 w 9420172"/>
                <a:gd name="connsiteY40" fmla="*/ 3126364 h 3411257"/>
                <a:gd name="connsiteX41" fmla="*/ 2862807 w 9420172"/>
                <a:gd name="connsiteY41" fmla="*/ 3019584 h 3411257"/>
                <a:gd name="connsiteX42" fmla="*/ 2815182 w 9420172"/>
                <a:gd name="connsiteY42" fmla="*/ 2838609 h 3411257"/>
                <a:gd name="connsiteX43" fmla="*/ 3043782 w 9420172"/>
                <a:gd name="connsiteY43" fmla="*/ 2752884 h 3411257"/>
                <a:gd name="connsiteX44" fmla="*/ 3415257 w 9420172"/>
                <a:gd name="connsiteY44" fmla="*/ 2686209 h 3411257"/>
                <a:gd name="connsiteX45" fmla="*/ 3472407 w 9420172"/>
                <a:gd name="connsiteY45" fmla="*/ 2991009 h 3411257"/>
                <a:gd name="connsiteX46" fmla="*/ 3729582 w 9420172"/>
                <a:gd name="connsiteY46" fmla="*/ 3314859 h 3411257"/>
                <a:gd name="connsiteX47" fmla="*/ 4224882 w 9420172"/>
                <a:gd name="connsiteY47" fmla="*/ 3410109 h 3411257"/>
                <a:gd name="connsiteX48" fmla="*/ 4682082 w 9420172"/>
                <a:gd name="connsiteY48" fmla="*/ 3267234 h 3411257"/>
                <a:gd name="connsiteX49" fmla="*/ 4758282 w 9420172"/>
                <a:gd name="connsiteY49" fmla="*/ 2991009 h 3411257"/>
                <a:gd name="connsiteX50" fmla="*/ 4663032 w 9420172"/>
                <a:gd name="connsiteY50" fmla="*/ 2590959 h 3411257"/>
                <a:gd name="connsiteX51" fmla="*/ 4529682 w 9420172"/>
                <a:gd name="connsiteY51" fmla="*/ 2162334 h 3411257"/>
                <a:gd name="connsiteX52" fmla="*/ 4567782 w 9420172"/>
                <a:gd name="connsiteY52" fmla="*/ 1800384 h 3411257"/>
                <a:gd name="connsiteX53" fmla="*/ 4882107 w 9420172"/>
                <a:gd name="connsiteY53" fmla="*/ 1524159 h 3411257"/>
                <a:gd name="connsiteX54" fmla="*/ 5205957 w 9420172"/>
                <a:gd name="connsiteY54" fmla="*/ 1467009 h 3411257"/>
                <a:gd name="connsiteX55" fmla="*/ 5634582 w 9420172"/>
                <a:gd name="connsiteY55" fmla="*/ 1733709 h 3411257"/>
                <a:gd name="connsiteX56" fmla="*/ 5863182 w 9420172"/>
                <a:gd name="connsiteY56" fmla="*/ 2057559 h 3411257"/>
                <a:gd name="connsiteX57" fmla="*/ 6082257 w 9420172"/>
                <a:gd name="connsiteY57" fmla="*/ 2276634 h 3411257"/>
                <a:gd name="connsiteX58" fmla="*/ 6432175 w 9420172"/>
                <a:gd name="connsiteY58" fmla="*/ 2314232 h 3411257"/>
                <a:gd name="connsiteX59" fmla="*/ 6863307 w 9420172"/>
                <a:gd name="connsiteY59" fmla="*/ 2238534 h 3411257"/>
                <a:gd name="connsiteX60" fmla="*/ 7577682 w 9420172"/>
                <a:gd name="connsiteY60" fmla="*/ 2209959 h 3411257"/>
                <a:gd name="connsiteX61" fmla="*/ 8044407 w 9420172"/>
                <a:gd name="connsiteY61" fmla="*/ 2314734 h 3411257"/>
                <a:gd name="connsiteX62" fmla="*/ 8711157 w 9420172"/>
                <a:gd name="connsiteY62" fmla="*/ 2305209 h 3411257"/>
                <a:gd name="connsiteX63" fmla="*/ 9149307 w 9420172"/>
                <a:gd name="connsiteY63" fmla="*/ 2048034 h 3411257"/>
                <a:gd name="connsiteX64" fmla="*/ 9244557 w 9420172"/>
                <a:gd name="connsiteY64" fmla="*/ 1743234 h 3411257"/>
                <a:gd name="connsiteX65" fmla="*/ 9416007 w 9420172"/>
                <a:gd name="connsiteY65" fmla="*/ 1447959 h 3411257"/>
                <a:gd name="connsiteX66" fmla="*/ 9054057 w 9420172"/>
                <a:gd name="connsiteY66" fmla="*/ 1305084 h 3411257"/>
                <a:gd name="connsiteX67" fmla="*/ 8939757 w 9420172"/>
                <a:gd name="connsiteY67" fmla="*/ 933609 h 3411257"/>
                <a:gd name="connsiteX68" fmla="*/ 9006432 w 9420172"/>
                <a:gd name="connsiteY68" fmla="*/ 581184 h 3411257"/>
                <a:gd name="connsiteX69" fmla="*/ 9035007 w 9420172"/>
                <a:gd name="connsiteY69" fmla="*/ 381159 h 3411257"/>
                <a:gd name="connsiteX70" fmla="*/ 8949282 w 9420172"/>
                <a:gd name="connsiteY70" fmla="*/ 159 h 3411257"/>
                <a:gd name="connsiteX0" fmla="*/ 8940586 w 9411476"/>
                <a:gd name="connsiteY0" fmla="*/ 159 h 3411257"/>
                <a:gd name="connsiteX1" fmla="*/ 8216686 w 9411476"/>
                <a:gd name="connsiteY1" fmla="*/ 428784 h 3411257"/>
                <a:gd name="connsiteX2" fmla="*/ 7940461 w 9411476"/>
                <a:gd name="connsiteY2" fmla="*/ 466884 h 3411257"/>
                <a:gd name="connsiteX3" fmla="*/ 7435636 w 9411476"/>
                <a:gd name="connsiteY3" fmla="*/ 419259 h 3411257"/>
                <a:gd name="connsiteX4" fmla="*/ 7073686 w 9411476"/>
                <a:gd name="connsiteY4" fmla="*/ 552609 h 3411257"/>
                <a:gd name="connsiteX5" fmla="*/ 6740311 w 9411476"/>
                <a:gd name="connsiteY5" fmla="*/ 685959 h 3411257"/>
                <a:gd name="connsiteX6" fmla="*/ 6730786 w 9411476"/>
                <a:gd name="connsiteY6" fmla="*/ 971709 h 3411257"/>
                <a:gd name="connsiteX7" fmla="*/ 6692686 w 9411476"/>
                <a:gd name="connsiteY7" fmla="*/ 981234 h 3411257"/>
                <a:gd name="connsiteX8" fmla="*/ 6846590 w 9411476"/>
                <a:gd name="connsiteY8" fmla="*/ 1296060 h 3411257"/>
                <a:gd name="connsiteX9" fmla="*/ 6378361 w 9411476"/>
                <a:gd name="connsiteY9" fmla="*/ 1286034 h 3411257"/>
                <a:gd name="connsiteX10" fmla="*/ 5740186 w 9411476"/>
                <a:gd name="connsiteY10" fmla="*/ 1324134 h 3411257"/>
                <a:gd name="connsiteX11" fmla="*/ 5454436 w 9411476"/>
                <a:gd name="connsiteY11" fmla="*/ 809784 h 3411257"/>
                <a:gd name="connsiteX12" fmla="*/ 5282986 w 9411476"/>
                <a:gd name="connsiteY12" fmla="*/ 876459 h 3411257"/>
                <a:gd name="connsiteX13" fmla="*/ 5054386 w 9411476"/>
                <a:gd name="connsiteY13" fmla="*/ 933609 h 3411257"/>
                <a:gd name="connsiteX14" fmla="*/ 5004755 w 9411476"/>
                <a:gd name="connsiteY14" fmla="*/ 1025851 h 3411257"/>
                <a:gd name="connsiteX15" fmla="*/ 4864387 w 9411476"/>
                <a:gd name="connsiteY15" fmla="*/ 1094531 h 3411257"/>
                <a:gd name="connsiteX16" fmla="*/ 4216687 w 9411476"/>
                <a:gd name="connsiteY16" fmla="*/ 1216852 h 3411257"/>
                <a:gd name="connsiteX17" fmla="*/ 3980066 w 9411476"/>
                <a:gd name="connsiteY17" fmla="*/ 1217855 h 3411257"/>
                <a:gd name="connsiteX18" fmla="*/ 3730411 w 9411476"/>
                <a:gd name="connsiteY18" fmla="*/ 1238409 h 3411257"/>
                <a:gd name="connsiteX19" fmla="*/ 3282736 w 9411476"/>
                <a:gd name="connsiteY19" fmla="*/ 1114584 h 3411257"/>
                <a:gd name="connsiteX20" fmla="*/ 2663611 w 9411476"/>
                <a:gd name="connsiteY20" fmla="*/ 1086009 h 3411257"/>
                <a:gd name="connsiteX21" fmla="*/ 2615986 w 9411476"/>
                <a:gd name="connsiteY21" fmla="*/ 1209834 h 3411257"/>
                <a:gd name="connsiteX22" fmla="*/ 2577886 w 9411476"/>
                <a:gd name="connsiteY22" fmla="*/ 1257459 h 3411257"/>
                <a:gd name="connsiteX23" fmla="*/ 2368336 w 9411476"/>
                <a:gd name="connsiteY23" fmla="*/ 1286034 h 3411257"/>
                <a:gd name="connsiteX24" fmla="*/ 2282611 w 9411476"/>
                <a:gd name="connsiteY24" fmla="*/ 1343184 h 3411257"/>
                <a:gd name="connsiteX25" fmla="*/ 1806361 w 9411476"/>
                <a:gd name="connsiteY25" fmla="*/ 1343184 h 3411257"/>
                <a:gd name="connsiteX26" fmla="*/ 1215811 w 9411476"/>
                <a:gd name="connsiteY26" fmla="*/ 1390809 h 3411257"/>
                <a:gd name="connsiteX27" fmla="*/ 1025311 w 9411476"/>
                <a:gd name="connsiteY27" fmla="*/ 1472300 h 3411257"/>
                <a:gd name="connsiteX28" fmla="*/ 859152 w 9411476"/>
                <a:gd name="connsiteY28" fmla="*/ 1457484 h 3411257"/>
                <a:gd name="connsiteX29" fmla="*/ 720511 w 9411476"/>
                <a:gd name="connsiteY29" fmla="*/ 1743234 h 3411257"/>
                <a:gd name="connsiteX30" fmla="*/ 349036 w 9411476"/>
                <a:gd name="connsiteY30" fmla="*/ 1609884 h 3411257"/>
                <a:gd name="connsiteX31" fmla="*/ 65403 w 9411476"/>
                <a:gd name="connsiteY31" fmla="*/ 1571784 h 3411257"/>
                <a:gd name="connsiteX32" fmla="*/ 34711 w 9411476"/>
                <a:gd name="connsiteY32" fmla="*/ 1609884 h 3411257"/>
                <a:gd name="connsiteX33" fmla="*/ 482386 w 9411476"/>
                <a:gd name="connsiteY33" fmla="*/ 1848009 h 3411257"/>
                <a:gd name="connsiteX34" fmla="*/ 587161 w 9411476"/>
                <a:gd name="connsiteY34" fmla="*/ 1943259 h 3411257"/>
                <a:gd name="connsiteX35" fmla="*/ 1082461 w 9411476"/>
                <a:gd name="connsiteY35" fmla="*/ 2295684 h 3411257"/>
                <a:gd name="connsiteX36" fmla="*/ 1187236 w 9411476"/>
                <a:gd name="connsiteY36" fmla="*/ 2343309 h 3411257"/>
                <a:gd name="connsiteX37" fmla="*/ 1834936 w 9411476"/>
                <a:gd name="connsiteY37" fmla="*/ 2238534 h 3411257"/>
                <a:gd name="connsiteX38" fmla="*/ 2054011 w 9411476"/>
                <a:gd name="connsiteY38" fmla="*/ 2502727 h 3411257"/>
                <a:gd name="connsiteX39" fmla="*/ 2177836 w 9411476"/>
                <a:gd name="connsiteY39" fmla="*/ 2629059 h 3411257"/>
                <a:gd name="connsiteX40" fmla="*/ 2696197 w 9411476"/>
                <a:gd name="connsiteY40" fmla="*/ 3126364 h 3411257"/>
                <a:gd name="connsiteX41" fmla="*/ 2854111 w 9411476"/>
                <a:gd name="connsiteY41" fmla="*/ 3019584 h 3411257"/>
                <a:gd name="connsiteX42" fmla="*/ 2806486 w 9411476"/>
                <a:gd name="connsiteY42" fmla="*/ 2838609 h 3411257"/>
                <a:gd name="connsiteX43" fmla="*/ 3035086 w 9411476"/>
                <a:gd name="connsiteY43" fmla="*/ 2752884 h 3411257"/>
                <a:gd name="connsiteX44" fmla="*/ 3406561 w 9411476"/>
                <a:gd name="connsiteY44" fmla="*/ 2686209 h 3411257"/>
                <a:gd name="connsiteX45" fmla="*/ 3463711 w 9411476"/>
                <a:gd name="connsiteY45" fmla="*/ 2991009 h 3411257"/>
                <a:gd name="connsiteX46" fmla="*/ 3720886 w 9411476"/>
                <a:gd name="connsiteY46" fmla="*/ 3314859 h 3411257"/>
                <a:gd name="connsiteX47" fmla="*/ 4216186 w 9411476"/>
                <a:gd name="connsiteY47" fmla="*/ 3410109 h 3411257"/>
                <a:gd name="connsiteX48" fmla="*/ 4673386 w 9411476"/>
                <a:gd name="connsiteY48" fmla="*/ 3267234 h 3411257"/>
                <a:gd name="connsiteX49" fmla="*/ 4749586 w 9411476"/>
                <a:gd name="connsiteY49" fmla="*/ 2991009 h 3411257"/>
                <a:gd name="connsiteX50" fmla="*/ 4654336 w 9411476"/>
                <a:gd name="connsiteY50" fmla="*/ 2590959 h 3411257"/>
                <a:gd name="connsiteX51" fmla="*/ 4520986 w 9411476"/>
                <a:gd name="connsiteY51" fmla="*/ 2162334 h 3411257"/>
                <a:gd name="connsiteX52" fmla="*/ 4559086 w 9411476"/>
                <a:gd name="connsiteY52" fmla="*/ 1800384 h 3411257"/>
                <a:gd name="connsiteX53" fmla="*/ 4873411 w 9411476"/>
                <a:gd name="connsiteY53" fmla="*/ 1524159 h 3411257"/>
                <a:gd name="connsiteX54" fmla="*/ 5197261 w 9411476"/>
                <a:gd name="connsiteY54" fmla="*/ 1467009 h 3411257"/>
                <a:gd name="connsiteX55" fmla="*/ 5625886 w 9411476"/>
                <a:gd name="connsiteY55" fmla="*/ 1733709 h 3411257"/>
                <a:gd name="connsiteX56" fmla="*/ 5854486 w 9411476"/>
                <a:gd name="connsiteY56" fmla="*/ 2057559 h 3411257"/>
                <a:gd name="connsiteX57" fmla="*/ 6073561 w 9411476"/>
                <a:gd name="connsiteY57" fmla="*/ 2276634 h 3411257"/>
                <a:gd name="connsiteX58" fmla="*/ 6423479 w 9411476"/>
                <a:gd name="connsiteY58" fmla="*/ 2314232 h 3411257"/>
                <a:gd name="connsiteX59" fmla="*/ 6854611 w 9411476"/>
                <a:gd name="connsiteY59" fmla="*/ 2238534 h 3411257"/>
                <a:gd name="connsiteX60" fmla="*/ 7568986 w 9411476"/>
                <a:gd name="connsiteY60" fmla="*/ 2209959 h 3411257"/>
                <a:gd name="connsiteX61" fmla="*/ 8035711 w 9411476"/>
                <a:gd name="connsiteY61" fmla="*/ 2314734 h 3411257"/>
                <a:gd name="connsiteX62" fmla="*/ 8702461 w 9411476"/>
                <a:gd name="connsiteY62" fmla="*/ 2305209 h 3411257"/>
                <a:gd name="connsiteX63" fmla="*/ 9140611 w 9411476"/>
                <a:gd name="connsiteY63" fmla="*/ 2048034 h 3411257"/>
                <a:gd name="connsiteX64" fmla="*/ 9235861 w 9411476"/>
                <a:gd name="connsiteY64" fmla="*/ 1743234 h 3411257"/>
                <a:gd name="connsiteX65" fmla="*/ 9407311 w 9411476"/>
                <a:gd name="connsiteY65" fmla="*/ 1447959 h 3411257"/>
                <a:gd name="connsiteX66" fmla="*/ 9045361 w 9411476"/>
                <a:gd name="connsiteY66" fmla="*/ 1305084 h 3411257"/>
                <a:gd name="connsiteX67" fmla="*/ 8931061 w 9411476"/>
                <a:gd name="connsiteY67" fmla="*/ 933609 h 3411257"/>
                <a:gd name="connsiteX68" fmla="*/ 8997736 w 9411476"/>
                <a:gd name="connsiteY68" fmla="*/ 581184 h 3411257"/>
                <a:gd name="connsiteX69" fmla="*/ 9026311 w 9411476"/>
                <a:gd name="connsiteY69" fmla="*/ 381159 h 3411257"/>
                <a:gd name="connsiteX70" fmla="*/ 8940586 w 9411476"/>
                <a:gd name="connsiteY70" fmla="*/ 159 h 3411257"/>
                <a:gd name="connsiteX0" fmla="*/ 8931352 w 9402242"/>
                <a:gd name="connsiteY0" fmla="*/ 159 h 3411257"/>
                <a:gd name="connsiteX1" fmla="*/ 8207452 w 9402242"/>
                <a:gd name="connsiteY1" fmla="*/ 428784 h 3411257"/>
                <a:gd name="connsiteX2" fmla="*/ 7931227 w 9402242"/>
                <a:gd name="connsiteY2" fmla="*/ 466884 h 3411257"/>
                <a:gd name="connsiteX3" fmla="*/ 7426402 w 9402242"/>
                <a:gd name="connsiteY3" fmla="*/ 419259 h 3411257"/>
                <a:gd name="connsiteX4" fmla="*/ 7064452 w 9402242"/>
                <a:gd name="connsiteY4" fmla="*/ 552609 h 3411257"/>
                <a:gd name="connsiteX5" fmla="*/ 6731077 w 9402242"/>
                <a:gd name="connsiteY5" fmla="*/ 685959 h 3411257"/>
                <a:gd name="connsiteX6" fmla="*/ 6721552 w 9402242"/>
                <a:gd name="connsiteY6" fmla="*/ 971709 h 3411257"/>
                <a:gd name="connsiteX7" fmla="*/ 6683452 w 9402242"/>
                <a:gd name="connsiteY7" fmla="*/ 981234 h 3411257"/>
                <a:gd name="connsiteX8" fmla="*/ 6837356 w 9402242"/>
                <a:gd name="connsiteY8" fmla="*/ 1296060 h 3411257"/>
                <a:gd name="connsiteX9" fmla="*/ 6369127 w 9402242"/>
                <a:gd name="connsiteY9" fmla="*/ 1286034 h 3411257"/>
                <a:gd name="connsiteX10" fmla="*/ 5730952 w 9402242"/>
                <a:gd name="connsiteY10" fmla="*/ 1324134 h 3411257"/>
                <a:gd name="connsiteX11" fmla="*/ 5445202 w 9402242"/>
                <a:gd name="connsiteY11" fmla="*/ 809784 h 3411257"/>
                <a:gd name="connsiteX12" fmla="*/ 5273752 w 9402242"/>
                <a:gd name="connsiteY12" fmla="*/ 876459 h 3411257"/>
                <a:gd name="connsiteX13" fmla="*/ 5045152 w 9402242"/>
                <a:gd name="connsiteY13" fmla="*/ 933609 h 3411257"/>
                <a:gd name="connsiteX14" fmla="*/ 4995521 w 9402242"/>
                <a:gd name="connsiteY14" fmla="*/ 1025851 h 3411257"/>
                <a:gd name="connsiteX15" fmla="*/ 4855153 w 9402242"/>
                <a:gd name="connsiteY15" fmla="*/ 1094531 h 3411257"/>
                <a:gd name="connsiteX16" fmla="*/ 4207453 w 9402242"/>
                <a:gd name="connsiteY16" fmla="*/ 1216852 h 3411257"/>
                <a:gd name="connsiteX17" fmla="*/ 3970832 w 9402242"/>
                <a:gd name="connsiteY17" fmla="*/ 1217855 h 3411257"/>
                <a:gd name="connsiteX18" fmla="*/ 3721177 w 9402242"/>
                <a:gd name="connsiteY18" fmla="*/ 1238409 h 3411257"/>
                <a:gd name="connsiteX19" fmla="*/ 3273502 w 9402242"/>
                <a:gd name="connsiteY19" fmla="*/ 1114584 h 3411257"/>
                <a:gd name="connsiteX20" fmla="*/ 2654377 w 9402242"/>
                <a:gd name="connsiteY20" fmla="*/ 1086009 h 3411257"/>
                <a:gd name="connsiteX21" fmla="*/ 2606752 w 9402242"/>
                <a:gd name="connsiteY21" fmla="*/ 1209834 h 3411257"/>
                <a:gd name="connsiteX22" fmla="*/ 2568652 w 9402242"/>
                <a:gd name="connsiteY22" fmla="*/ 1257459 h 3411257"/>
                <a:gd name="connsiteX23" fmla="*/ 2359102 w 9402242"/>
                <a:gd name="connsiteY23" fmla="*/ 1286034 h 3411257"/>
                <a:gd name="connsiteX24" fmla="*/ 2273377 w 9402242"/>
                <a:gd name="connsiteY24" fmla="*/ 1343184 h 3411257"/>
                <a:gd name="connsiteX25" fmla="*/ 1797127 w 9402242"/>
                <a:gd name="connsiteY25" fmla="*/ 1343184 h 3411257"/>
                <a:gd name="connsiteX26" fmla="*/ 1206577 w 9402242"/>
                <a:gd name="connsiteY26" fmla="*/ 1390809 h 3411257"/>
                <a:gd name="connsiteX27" fmla="*/ 1016077 w 9402242"/>
                <a:gd name="connsiteY27" fmla="*/ 1472300 h 3411257"/>
                <a:gd name="connsiteX28" fmla="*/ 849918 w 9402242"/>
                <a:gd name="connsiteY28" fmla="*/ 1457484 h 3411257"/>
                <a:gd name="connsiteX29" fmla="*/ 711277 w 9402242"/>
                <a:gd name="connsiteY29" fmla="*/ 1743234 h 3411257"/>
                <a:gd name="connsiteX30" fmla="*/ 339802 w 9402242"/>
                <a:gd name="connsiteY30" fmla="*/ 1609884 h 3411257"/>
                <a:gd name="connsiteX31" fmla="*/ 56169 w 9402242"/>
                <a:gd name="connsiteY31" fmla="*/ 1571784 h 3411257"/>
                <a:gd name="connsiteX32" fmla="*/ 38177 w 9402242"/>
                <a:gd name="connsiteY32" fmla="*/ 1609884 h 3411257"/>
                <a:gd name="connsiteX33" fmla="*/ 473152 w 9402242"/>
                <a:gd name="connsiteY33" fmla="*/ 1848009 h 3411257"/>
                <a:gd name="connsiteX34" fmla="*/ 577927 w 9402242"/>
                <a:gd name="connsiteY34" fmla="*/ 1943259 h 3411257"/>
                <a:gd name="connsiteX35" fmla="*/ 1073227 w 9402242"/>
                <a:gd name="connsiteY35" fmla="*/ 2295684 h 3411257"/>
                <a:gd name="connsiteX36" fmla="*/ 1178002 w 9402242"/>
                <a:gd name="connsiteY36" fmla="*/ 2343309 h 3411257"/>
                <a:gd name="connsiteX37" fmla="*/ 1825702 w 9402242"/>
                <a:gd name="connsiteY37" fmla="*/ 2238534 h 3411257"/>
                <a:gd name="connsiteX38" fmla="*/ 2044777 w 9402242"/>
                <a:gd name="connsiteY38" fmla="*/ 2502727 h 3411257"/>
                <a:gd name="connsiteX39" fmla="*/ 2168602 w 9402242"/>
                <a:gd name="connsiteY39" fmla="*/ 2629059 h 3411257"/>
                <a:gd name="connsiteX40" fmla="*/ 2686963 w 9402242"/>
                <a:gd name="connsiteY40" fmla="*/ 3126364 h 3411257"/>
                <a:gd name="connsiteX41" fmla="*/ 2844877 w 9402242"/>
                <a:gd name="connsiteY41" fmla="*/ 3019584 h 3411257"/>
                <a:gd name="connsiteX42" fmla="*/ 2797252 w 9402242"/>
                <a:gd name="connsiteY42" fmla="*/ 2838609 h 3411257"/>
                <a:gd name="connsiteX43" fmla="*/ 3025852 w 9402242"/>
                <a:gd name="connsiteY43" fmla="*/ 2752884 h 3411257"/>
                <a:gd name="connsiteX44" fmla="*/ 3397327 w 9402242"/>
                <a:gd name="connsiteY44" fmla="*/ 2686209 h 3411257"/>
                <a:gd name="connsiteX45" fmla="*/ 3454477 w 9402242"/>
                <a:gd name="connsiteY45" fmla="*/ 2991009 h 3411257"/>
                <a:gd name="connsiteX46" fmla="*/ 3711652 w 9402242"/>
                <a:gd name="connsiteY46" fmla="*/ 3314859 h 3411257"/>
                <a:gd name="connsiteX47" fmla="*/ 4206952 w 9402242"/>
                <a:gd name="connsiteY47" fmla="*/ 3410109 h 3411257"/>
                <a:gd name="connsiteX48" fmla="*/ 4664152 w 9402242"/>
                <a:gd name="connsiteY48" fmla="*/ 3267234 h 3411257"/>
                <a:gd name="connsiteX49" fmla="*/ 4740352 w 9402242"/>
                <a:gd name="connsiteY49" fmla="*/ 2991009 h 3411257"/>
                <a:gd name="connsiteX50" fmla="*/ 4645102 w 9402242"/>
                <a:gd name="connsiteY50" fmla="*/ 2590959 h 3411257"/>
                <a:gd name="connsiteX51" fmla="*/ 4511752 w 9402242"/>
                <a:gd name="connsiteY51" fmla="*/ 2162334 h 3411257"/>
                <a:gd name="connsiteX52" fmla="*/ 4549852 w 9402242"/>
                <a:gd name="connsiteY52" fmla="*/ 1800384 h 3411257"/>
                <a:gd name="connsiteX53" fmla="*/ 4864177 w 9402242"/>
                <a:gd name="connsiteY53" fmla="*/ 1524159 h 3411257"/>
                <a:gd name="connsiteX54" fmla="*/ 5188027 w 9402242"/>
                <a:gd name="connsiteY54" fmla="*/ 1467009 h 3411257"/>
                <a:gd name="connsiteX55" fmla="*/ 5616652 w 9402242"/>
                <a:gd name="connsiteY55" fmla="*/ 1733709 h 3411257"/>
                <a:gd name="connsiteX56" fmla="*/ 5845252 w 9402242"/>
                <a:gd name="connsiteY56" fmla="*/ 2057559 h 3411257"/>
                <a:gd name="connsiteX57" fmla="*/ 6064327 w 9402242"/>
                <a:gd name="connsiteY57" fmla="*/ 2276634 h 3411257"/>
                <a:gd name="connsiteX58" fmla="*/ 6414245 w 9402242"/>
                <a:gd name="connsiteY58" fmla="*/ 2314232 h 3411257"/>
                <a:gd name="connsiteX59" fmla="*/ 6845377 w 9402242"/>
                <a:gd name="connsiteY59" fmla="*/ 2238534 h 3411257"/>
                <a:gd name="connsiteX60" fmla="*/ 7559752 w 9402242"/>
                <a:gd name="connsiteY60" fmla="*/ 2209959 h 3411257"/>
                <a:gd name="connsiteX61" fmla="*/ 8026477 w 9402242"/>
                <a:gd name="connsiteY61" fmla="*/ 2314734 h 3411257"/>
                <a:gd name="connsiteX62" fmla="*/ 8693227 w 9402242"/>
                <a:gd name="connsiteY62" fmla="*/ 2305209 h 3411257"/>
                <a:gd name="connsiteX63" fmla="*/ 9131377 w 9402242"/>
                <a:gd name="connsiteY63" fmla="*/ 2048034 h 3411257"/>
                <a:gd name="connsiteX64" fmla="*/ 9226627 w 9402242"/>
                <a:gd name="connsiteY64" fmla="*/ 1743234 h 3411257"/>
                <a:gd name="connsiteX65" fmla="*/ 9398077 w 9402242"/>
                <a:gd name="connsiteY65" fmla="*/ 1447959 h 3411257"/>
                <a:gd name="connsiteX66" fmla="*/ 9036127 w 9402242"/>
                <a:gd name="connsiteY66" fmla="*/ 1305084 h 3411257"/>
                <a:gd name="connsiteX67" fmla="*/ 8921827 w 9402242"/>
                <a:gd name="connsiteY67" fmla="*/ 933609 h 3411257"/>
                <a:gd name="connsiteX68" fmla="*/ 8988502 w 9402242"/>
                <a:gd name="connsiteY68" fmla="*/ 581184 h 3411257"/>
                <a:gd name="connsiteX69" fmla="*/ 9017077 w 9402242"/>
                <a:gd name="connsiteY69" fmla="*/ 381159 h 3411257"/>
                <a:gd name="connsiteX70" fmla="*/ 8931352 w 9402242"/>
                <a:gd name="connsiteY70" fmla="*/ 159 h 3411257"/>
                <a:gd name="connsiteX0" fmla="*/ 8911727 w 9382617"/>
                <a:gd name="connsiteY0" fmla="*/ 159 h 3411257"/>
                <a:gd name="connsiteX1" fmla="*/ 8187827 w 9382617"/>
                <a:gd name="connsiteY1" fmla="*/ 428784 h 3411257"/>
                <a:gd name="connsiteX2" fmla="*/ 7911602 w 9382617"/>
                <a:gd name="connsiteY2" fmla="*/ 466884 h 3411257"/>
                <a:gd name="connsiteX3" fmla="*/ 7406777 w 9382617"/>
                <a:gd name="connsiteY3" fmla="*/ 419259 h 3411257"/>
                <a:gd name="connsiteX4" fmla="*/ 7044827 w 9382617"/>
                <a:gd name="connsiteY4" fmla="*/ 552609 h 3411257"/>
                <a:gd name="connsiteX5" fmla="*/ 6711452 w 9382617"/>
                <a:gd name="connsiteY5" fmla="*/ 685959 h 3411257"/>
                <a:gd name="connsiteX6" fmla="*/ 6701927 w 9382617"/>
                <a:gd name="connsiteY6" fmla="*/ 971709 h 3411257"/>
                <a:gd name="connsiteX7" fmla="*/ 6663827 w 9382617"/>
                <a:gd name="connsiteY7" fmla="*/ 981234 h 3411257"/>
                <a:gd name="connsiteX8" fmla="*/ 6817731 w 9382617"/>
                <a:gd name="connsiteY8" fmla="*/ 1296060 h 3411257"/>
                <a:gd name="connsiteX9" fmla="*/ 6349502 w 9382617"/>
                <a:gd name="connsiteY9" fmla="*/ 1286034 h 3411257"/>
                <a:gd name="connsiteX10" fmla="*/ 5711327 w 9382617"/>
                <a:gd name="connsiteY10" fmla="*/ 1324134 h 3411257"/>
                <a:gd name="connsiteX11" fmla="*/ 5425577 w 9382617"/>
                <a:gd name="connsiteY11" fmla="*/ 809784 h 3411257"/>
                <a:gd name="connsiteX12" fmla="*/ 5254127 w 9382617"/>
                <a:gd name="connsiteY12" fmla="*/ 876459 h 3411257"/>
                <a:gd name="connsiteX13" fmla="*/ 5025527 w 9382617"/>
                <a:gd name="connsiteY13" fmla="*/ 933609 h 3411257"/>
                <a:gd name="connsiteX14" fmla="*/ 4975896 w 9382617"/>
                <a:gd name="connsiteY14" fmla="*/ 1025851 h 3411257"/>
                <a:gd name="connsiteX15" fmla="*/ 4835528 w 9382617"/>
                <a:gd name="connsiteY15" fmla="*/ 1094531 h 3411257"/>
                <a:gd name="connsiteX16" fmla="*/ 4187828 w 9382617"/>
                <a:gd name="connsiteY16" fmla="*/ 1216852 h 3411257"/>
                <a:gd name="connsiteX17" fmla="*/ 3951207 w 9382617"/>
                <a:gd name="connsiteY17" fmla="*/ 1217855 h 3411257"/>
                <a:gd name="connsiteX18" fmla="*/ 3701552 w 9382617"/>
                <a:gd name="connsiteY18" fmla="*/ 1238409 h 3411257"/>
                <a:gd name="connsiteX19" fmla="*/ 3253877 w 9382617"/>
                <a:gd name="connsiteY19" fmla="*/ 1114584 h 3411257"/>
                <a:gd name="connsiteX20" fmla="*/ 2634752 w 9382617"/>
                <a:gd name="connsiteY20" fmla="*/ 1086009 h 3411257"/>
                <a:gd name="connsiteX21" fmla="*/ 2587127 w 9382617"/>
                <a:gd name="connsiteY21" fmla="*/ 1209834 h 3411257"/>
                <a:gd name="connsiteX22" fmla="*/ 2549027 w 9382617"/>
                <a:gd name="connsiteY22" fmla="*/ 1257459 h 3411257"/>
                <a:gd name="connsiteX23" fmla="*/ 2339477 w 9382617"/>
                <a:gd name="connsiteY23" fmla="*/ 1286034 h 3411257"/>
                <a:gd name="connsiteX24" fmla="*/ 2253752 w 9382617"/>
                <a:gd name="connsiteY24" fmla="*/ 1343184 h 3411257"/>
                <a:gd name="connsiteX25" fmla="*/ 1777502 w 9382617"/>
                <a:gd name="connsiteY25" fmla="*/ 1343184 h 3411257"/>
                <a:gd name="connsiteX26" fmla="*/ 1186952 w 9382617"/>
                <a:gd name="connsiteY26" fmla="*/ 1390809 h 3411257"/>
                <a:gd name="connsiteX27" fmla="*/ 996452 w 9382617"/>
                <a:gd name="connsiteY27" fmla="*/ 1472300 h 3411257"/>
                <a:gd name="connsiteX28" fmla="*/ 830293 w 9382617"/>
                <a:gd name="connsiteY28" fmla="*/ 1457484 h 3411257"/>
                <a:gd name="connsiteX29" fmla="*/ 691652 w 9382617"/>
                <a:gd name="connsiteY29" fmla="*/ 1743234 h 3411257"/>
                <a:gd name="connsiteX30" fmla="*/ 320177 w 9382617"/>
                <a:gd name="connsiteY30" fmla="*/ 1609884 h 3411257"/>
                <a:gd name="connsiteX31" fmla="*/ 36544 w 9382617"/>
                <a:gd name="connsiteY31" fmla="*/ 1571784 h 3411257"/>
                <a:gd name="connsiteX32" fmla="*/ 18552 w 9382617"/>
                <a:gd name="connsiteY32" fmla="*/ 1609884 h 3411257"/>
                <a:gd name="connsiteX33" fmla="*/ 453527 w 9382617"/>
                <a:gd name="connsiteY33" fmla="*/ 1848009 h 3411257"/>
                <a:gd name="connsiteX34" fmla="*/ 558302 w 9382617"/>
                <a:gd name="connsiteY34" fmla="*/ 1943259 h 3411257"/>
                <a:gd name="connsiteX35" fmla="*/ 1053602 w 9382617"/>
                <a:gd name="connsiteY35" fmla="*/ 2295684 h 3411257"/>
                <a:gd name="connsiteX36" fmla="*/ 1158377 w 9382617"/>
                <a:gd name="connsiteY36" fmla="*/ 2343309 h 3411257"/>
                <a:gd name="connsiteX37" fmla="*/ 1806077 w 9382617"/>
                <a:gd name="connsiteY37" fmla="*/ 2238534 h 3411257"/>
                <a:gd name="connsiteX38" fmla="*/ 2025152 w 9382617"/>
                <a:gd name="connsiteY38" fmla="*/ 2502727 h 3411257"/>
                <a:gd name="connsiteX39" fmla="*/ 2148977 w 9382617"/>
                <a:gd name="connsiteY39" fmla="*/ 2629059 h 3411257"/>
                <a:gd name="connsiteX40" fmla="*/ 2667338 w 9382617"/>
                <a:gd name="connsiteY40" fmla="*/ 3126364 h 3411257"/>
                <a:gd name="connsiteX41" fmla="*/ 2825252 w 9382617"/>
                <a:gd name="connsiteY41" fmla="*/ 3019584 h 3411257"/>
                <a:gd name="connsiteX42" fmla="*/ 2777627 w 9382617"/>
                <a:gd name="connsiteY42" fmla="*/ 2838609 h 3411257"/>
                <a:gd name="connsiteX43" fmla="*/ 3006227 w 9382617"/>
                <a:gd name="connsiteY43" fmla="*/ 2752884 h 3411257"/>
                <a:gd name="connsiteX44" fmla="*/ 3377702 w 9382617"/>
                <a:gd name="connsiteY44" fmla="*/ 2686209 h 3411257"/>
                <a:gd name="connsiteX45" fmla="*/ 3434852 w 9382617"/>
                <a:gd name="connsiteY45" fmla="*/ 2991009 h 3411257"/>
                <a:gd name="connsiteX46" fmla="*/ 3692027 w 9382617"/>
                <a:gd name="connsiteY46" fmla="*/ 3314859 h 3411257"/>
                <a:gd name="connsiteX47" fmla="*/ 4187327 w 9382617"/>
                <a:gd name="connsiteY47" fmla="*/ 3410109 h 3411257"/>
                <a:gd name="connsiteX48" fmla="*/ 4644527 w 9382617"/>
                <a:gd name="connsiteY48" fmla="*/ 3267234 h 3411257"/>
                <a:gd name="connsiteX49" fmla="*/ 4720727 w 9382617"/>
                <a:gd name="connsiteY49" fmla="*/ 2991009 h 3411257"/>
                <a:gd name="connsiteX50" fmla="*/ 4625477 w 9382617"/>
                <a:gd name="connsiteY50" fmla="*/ 2590959 h 3411257"/>
                <a:gd name="connsiteX51" fmla="*/ 4492127 w 9382617"/>
                <a:gd name="connsiteY51" fmla="*/ 2162334 h 3411257"/>
                <a:gd name="connsiteX52" fmla="*/ 4530227 w 9382617"/>
                <a:gd name="connsiteY52" fmla="*/ 1800384 h 3411257"/>
                <a:gd name="connsiteX53" fmla="*/ 4844552 w 9382617"/>
                <a:gd name="connsiteY53" fmla="*/ 1524159 h 3411257"/>
                <a:gd name="connsiteX54" fmla="*/ 5168402 w 9382617"/>
                <a:gd name="connsiteY54" fmla="*/ 1467009 h 3411257"/>
                <a:gd name="connsiteX55" fmla="*/ 5597027 w 9382617"/>
                <a:gd name="connsiteY55" fmla="*/ 1733709 h 3411257"/>
                <a:gd name="connsiteX56" fmla="*/ 5825627 w 9382617"/>
                <a:gd name="connsiteY56" fmla="*/ 2057559 h 3411257"/>
                <a:gd name="connsiteX57" fmla="*/ 6044702 w 9382617"/>
                <a:gd name="connsiteY57" fmla="*/ 2276634 h 3411257"/>
                <a:gd name="connsiteX58" fmla="*/ 6394620 w 9382617"/>
                <a:gd name="connsiteY58" fmla="*/ 2314232 h 3411257"/>
                <a:gd name="connsiteX59" fmla="*/ 6825752 w 9382617"/>
                <a:gd name="connsiteY59" fmla="*/ 2238534 h 3411257"/>
                <a:gd name="connsiteX60" fmla="*/ 7540127 w 9382617"/>
                <a:gd name="connsiteY60" fmla="*/ 2209959 h 3411257"/>
                <a:gd name="connsiteX61" fmla="*/ 8006852 w 9382617"/>
                <a:gd name="connsiteY61" fmla="*/ 2314734 h 3411257"/>
                <a:gd name="connsiteX62" fmla="*/ 8673602 w 9382617"/>
                <a:gd name="connsiteY62" fmla="*/ 2305209 h 3411257"/>
                <a:gd name="connsiteX63" fmla="*/ 9111752 w 9382617"/>
                <a:gd name="connsiteY63" fmla="*/ 2048034 h 3411257"/>
                <a:gd name="connsiteX64" fmla="*/ 9207002 w 9382617"/>
                <a:gd name="connsiteY64" fmla="*/ 1743234 h 3411257"/>
                <a:gd name="connsiteX65" fmla="*/ 9378452 w 9382617"/>
                <a:gd name="connsiteY65" fmla="*/ 1447959 h 3411257"/>
                <a:gd name="connsiteX66" fmla="*/ 9016502 w 9382617"/>
                <a:gd name="connsiteY66" fmla="*/ 1305084 h 3411257"/>
                <a:gd name="connsiteX67" fmla="*/ 8902202 w 9382617"/>
                <a:gd name="connsiteY67" fmla="*/ 933609 h 3411257"/>
                <a:gd name="connsiteX68" fmla="*/ 8968877 w 9382617"/>
                <a:gd name="connsiteY68" fmla="*/ 581184 h 3411257"/>
                <a:gd name="connsiteX69" fmla="*/ 8997452 w 9382617"/>
                <a:gd name="connsiteY69" fmla="*/ 381159 h 3411257"/>
                <a:gd name="connsiteX70" fmla="*/ 8911727 w 9382617"/>
                <a:gd name="connsiteY70" fmla="*/ 159 h 341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82617" h="3411257">
                  <a:moveTo>
                    <a:pt x="8911727" y="159"/>
                  </a:moveTo>
                  <a:cubicBezTo>
                    <a:pt x="8776789" y="8097"/>
                    <a:pt x="8354515" y="350996"/>
                    <a:pt x="8187827" y="428784"/>
                  </a:cubicBezTo>
                  <a:cubicBezTo>
                    <a:pt x="8021139" y="506572"/>
                    <a:pt x="8041777" y="468472"/>
                    <a:pt x="7911602" y="466884"/>
                  </a:cubicBezTo>
                  <a:cubicBezTo>
                    <a:pt x="7781427" y="465297"/>
                    <a:pt x="7551239" y="404972"/>
                    <a:pt x="7406777" y="419259"/>
                  </a:cubicBezTo>
                  <a:cubicBezTo>
                    <a:pt x="7262315" y="433546"/>
                    <a:pt x="7160714" y="508159"/>
                    <a:pt x="7044827" y="552609"/>
                  </a:cubicBezTo>
                  <a:cubicBezTo>
                    <a:pt x="6928939" y="597059"/>
                    <a:pt x="6768602" y="616109"/>
                    <a:pt x="6711452" y="685959"/>
                  </a:cubicBezTo>
                  <a:cubicBezTo>
                    <a:pt x="6654302" y="755809"/>
                    <a:pt x="6709864" y="922497"/>
                    <a:pt x="6701927" y="971709"/>
                  </a:cubicBezTo>
                  <a:cubicBezTo>
                    <a:pt x="6693990" y="1020921"/>
                    <a:pt x="6644526" y="927176"/>
                    <a:pt x="6663827" y="981234"/>
                  </a:cubicBezTo>
                  <a:cubicBezTo>
                    <a:pt x="6683128" y="1035293"/>
                    <a:pt x="6854076" y="1273334"/>
                    <a:pt x="6817731" y="1296060"/>
                  </a:cubicBezTo>
                  <a:cubicBezTo>
                    <a:pt x="6781386" y="1318786"/>
                    <a:pt x="6535239" y="1286034"/>
                    <a:pt x="6349502" y="1286034"/>
                  </a:cubicBezTo>
                  <a:cubicBezTo>
                    <a:pt x="6163765" y="1286034"/>
                    <a:pt x="5865314" y="1403509"/>
                    <a:pt x="5711327" y="1324134"/>
                  </a:cubicBezTo>
                  <a:cubicBezTo>
                    <a:pt x="5557340" y="1244759"/>
                    <a:pt x="5501777" y="884397"/>
                    <a:pt x="5425577" y="809784"/>
                  </a:cubicBezTo>
                  <a:cubicBezTo>
                    <a:pt x="5349377" y="735172"/>
                    <a:pt x="5320802" y="855822"/>
                    <a:pt x="5254127" y="876459"/>
                  </a:cubicBezTo>
                  <a:cubicBezTo>
                    <a:pt x="5187452" y="897096"/>
                    <a:pt x="5071899" y="908710"/>
                    <a:pt x="5025527" y="933609"/>
                  </a:cubicBezTo>
                  <a:cubicBezTo>
                    <a:pt x="4979155" y="958508"/>
                    <a:pt x="5007562" y="999031"/>
                    <a:pt x="4975896" y="1025851"/>
                  </a:cubicBezTo>
                  <a:cubicBezTo>
                    <a:pt x="4944230" y="1052671"/>
                    <a:pt x="4966873" y="1062698"/>
                    <a:pt x="4835528" y="1094531"/>
                  </a:cubicBezTo>
                  <a:cubicBezTo>
                    <a:pt x="4704183" y="1126364"/>
                    <a:pt x="4291099" y="1204319"/>
                    <a:pt x="4187828" y="1216852"/>
                  </a:cubicBezTo>
                  <a:cubicBezTo>
                    <a:pt x="4084557" y="1229385"/>
                    <a:pt x="4032253" y="1217604"/>
                    <a:pt x="3951207" y="1217855"/>
                  </a:cubicBezTo>
                  <a:cubicBezTo>
                    <a:pt x="3870161" y="1218106"/>
                    <a:pt x="3817774" y="1255621"/>
                    <a:pt x="3701552" y="1238409"/>
                  </a:cubicBezTo>
                  <a:cubicBezTo>
                    <a:pt x="3585330" y="1221197"/>
                    <a:pt x="3431677" y="1139984"/>
                    <a:pt x="3253877" y="1114584"/>
                  </a:cubicBezTo>
                  <a:cubicBezTo>
                    <a:pt x="3076077" y="1089184"/>
                    <a:pt x="2705772" y="1078155"/>
                    <a:pt x="2634752" y="1086009"/>
                  </a:cubicBezTo>
                  <a:cubicBezTo>
                    <a:pt x="2563732" y="1093863"/>
                    <a:pt x="2601414" y="1181259"/>
                    <a:pt x="2587127" y="1209834"/>
                  </a:cubicBezTo>
                  <a:cubicBezTo>
                    <a:pt x="2572840" y="1238409"/>
                    <a:pt x="2590302" y="1244759"/>
                    <a:pt x="2549027" y="1257459"/>
                  </a:cubicBezTo>
                  <a:cubicBezTo>
                    <a:pt x="2507752" y="1270159"/>
                    <a:pt x="2388689" y="1271747"/>
                    <a:pt x="2339477" y="1286034"/>
                  </a:cubicBezTo>
                  <a:cubicBezTo>
                    <a:pt x="2290264" y="1300322"/>
                    <a:pt x="2347414" y="1333659"/>
                    <a:pt x="2253752" y="1343184"/>
                  </a:cubicBezTo>
                  <a:cubicBezTo>
                    <a:pt x="2160090" y="1352709"/>
                    <a:pt x="1955302" y="1335247"/>
                    <a:pt x="1777502" y="1343184"/>
                  </a:cubicBezTo>
                  <a:cubicBezTo>
                    <a:pt x="1599702" y="1351121"/>
                    <a:pt x="1317127" y="1369290"/>
                    <a:pt x="1186952" y="1390809"/>
                  </a:cubicBezTo>
                  <a:cubicBezTo>
                    <a:pt x="1056777" y="1412328"/>
                    <a:pt x="1055895" y="1461188"/>
                    <a:pt x="996452" y="1472300"/>
                  </a:cubicBezTo>
                  <a:cubicBezTo>
                    <a:pt x="937009" y="1483412"/>
                    <a:pt x="881093" y="1412328"/>
                    <a:pt x="830293" y="1457484"/>
                  </a:cubicBezTo>
                  <a:cubicBezTo>
                    <a:pt x="779493" y="1502640"/>
                    <a:pt x="776671" y="1717834"/>
                    <a:pt x="691652" y="1743234"/>
                  </a:cubicBezTo>
                  <a:cubicBezTo>
                    <a:pt x="606633" y="1768634"/>
                    <a:pt x="429362" y="1638459"/>
                    <a:pt x="320177" y="1609884"/>
                  </a:cubicBezTo>
                  <a:cubicBezTo>
                    <a:pt x="210992" y="1581309"/>
                    <a:pt x="86815" y="1571784"/>
                    <a:pt x="36544" y="1571784"/>
                  </a:cubicBezTo>
                  <a:cubicBezTo>
                    <a:pt x="-13727" y="1571784"/>
                    <a:pt x="-4378" y="1589247"/>
                    <a:pt x="18552" y="1609884"/>
                  </a:cubicBezTo>
                  <a:cubicBezTo>
                    <a:pt x="41482" y="1630521"/>
                    <a:pt x="363569" y="1792447"/>
                    <a:pt x="453527" y="1848009"/>
                  </a:cubicBezTo>
                  <a:cubicBezTo>
                    <a:pt x="543485" y="1903572"/>
                    <a:pt x="458290" y="1868647"/>
                    <a:pt x="558302" y="1943259"/>
                  </a:cubicBezTo>
                  <a:cubicBezTo>
                    <a:pt x="658314" y="2017871"/>
                    <a:pt x="953590" y="2229009"/>
                    <a:pt x="1053602" y="2295684"/>
                  </a:cubicBezTo>
                  <a:cubicBezTo>
                    <a:pt x="1153614" y="2362359"/>
                    <a:pt x="1032964" y="2352834"/>
                    <a:pt x="1158377" y="2343309"/>
                  </a:cubicBezTo>
                  <a:cubicBezTo>
                    <a:pt x="1283789" y="2333784"/>
                    <a:pt x="1765887" y="2207953"/>
                    <a:pt x="1806077" y="2238534"/>
                  </a:cubicBezTo>
                  <a:cubicBezTo>
                    <a:pt x="1846267" y="2269115"/>
                    <a:pt x="1931907" y="2417587"/>
                    <a:pt x="2025152" y="2502727"/>
                  </a:cubicBezTo>
                  <a:cubicBezTo>
                    <a:pt x="2118397" y="2587867"/>
                    <a:pt x="2041946" y="2525119"/>
                    <a:pt x="2148977" y="2629059"/>
                  </a:cubicBezTo>
                  <a:cubicBezTo>
                    <a:pt x="2256008" y="2732999"/>
                    <a:pt x="2638847" y="3125445"/>
                    <a:pt x="2667338" y="3126364"/>
                  </a:cubicBezTo>
                  <a:cubicBezTo>
                    <a:pt x="2695829" y="3127283"/>
                    <a:pt x="2806871" y="3067543"/>
                    <a:pt x="2825252" y="3019584"/>
                  </a:cubicBezTo>
                  <a:cubicBezTo>
                    <a:pt x="2843633" y="2971625"/>
                    <a:pt x="2747465" y="2883059"/>
                    <a:pt x="2777627" y="2838609"/>
                  </a:cubicBezTo>
                  <a:cubicBezTo>
                    <a:pt x="2807789" y="2794159"/>
                    <a:pt x="2906214" y="2778284"/>
                    <a:pt x="3006227" y="2752884"/>
                  </a:cubicBezTo>
                  <a:cubicBezTo>
                    <a:pt x="3106240" y="2727484"/>
                    <a:pt x="3306264" y="2646521"/>
                    <a:pt x="3377702" y="2686209"/>
                  </a:cubicBezTo>
                  <a:cubicBezTo>
                    <a:pt x="3449140" y="2725897"/>
                    <a:pt x="3382465" y="2886234"/>
                    <a:pt x="3434852" y="2991009"/>
                  </a:cubicBezTo>
                  <a:cubicBezTo>
                    <a:pt x="3487239" y="3095784"/>
                    <a:pt x="3566614" y="3245009"/>
                    <a:pt x="3692027" y="3314859"/>
                  </a:cubicBezTo>
                  <a:cubicBezTo>
                    <a:pt x="3817439" y="3384709"/>
                    <a:pt x="4028577" y="3418046"/>
                    <a:pt x="4187327" y="3410109"/>
                  </a:cubicBezTo>
                  <a:cubicBezTo>
                    <a:pt x="4346077" y="3402172"/>
                    <a:pt x="4555627" y="3337084"/>
                    <a:pt x="4644527" y="3267234"/>
                  </a:cubicBezTo>
                  <a:cubicBezTo>
                    <a:pt x="4733427" y="3197384"/>
                    <a:pt x="4723902" y="3103721"/>
                    <a:pt x="4720727" y="2991009"/>
                  </a:cubicBezTo>
                  <a:cubicBezTo>
                    <a:pt x="4717552" y="2878297"/>
                    <a:pt x="4663577" y="2729071"/>
                    <a:pt x="4625477" y="2590959"/>
                  </a:cubicBezTo>
                  <a:cubicBezTo>
                    <a:pt x="4587377" y="2452847"/>
                    <a:pt x="4508002" y="2294096"/>
                    <a:pt x="4492127" y="2162334"/>
                  </a:cubicBezTo>
                  <a:cubicBezTo>
                    <a:pt x="4476252" y="2030572"/>
                    <a:pt x="4471489" y="1906747"/>
                    <a:pt x="4530227" y="1800384"/>
                  </a:cubicBezTo>
                  <a:cubicBezTo>
                    <a:pt x="4588964" y="1694022"/>
                    <a:pt x="4738190" y="1579721"/>
                    <a:pt x="4844552" y="1524159"/>
                  </a:cubicBezTo>
                  <a:cubicBezTo>
                    <a:pt x="4950914" y="1468597"/>
                    <a:pt x="5042990" y="1432084"/>
                    <a:pt x="5168402" y="1467009"/>
                  </a:cubicBezTo>
                  <a:cubicBezTo>
                    <a:pt x="5293814" y="1501934"/>
                    <a:pt x="5487490" y="1635284"/>
                    <a:pt x="5597027" y="1733709"/>
                  </a:cubicBezTo>
                  <a:cubicBezTo>
                    <a:pt x="5706564" y="1832134"/>
                    <a:pt x="5751015" y="1967072"/>
                    <a:pt x="5825627" y="2057559"/>
                  </a:cubicBezTo>
                  <a:cubicBezTo>
                    <a:pt x="5900239" y="2148046"/>
                    <a:pt x="5949870" y="2233855"/>
                    <a:pt x="6044702" y="2276634"/>
                  </a:cubicBezTo>
                  <a:cubicBezTo>
                    <a:pt x="6139534" y="2319413"/>
                    <a:pt x="6264445" y="2320582"/>
                    <a:pt x="6394620" y="2314232"/>
                  </a:cubicBezTo>
                  <a:cubicBezTo>
                    <a:pt x="6524795" y="2307882"/>
                    <a:pt x="6634834" y="2255913"/>
                    <a:pt x="6825752" y="2238534"/>
                  </a:cubicBezTo>
                  <a:cubicBezTo>
                    <a:pt x="7016670" y="2221155"/>
                    <a:pt x="7343277" y="2197259"/>
                    <a:pt x="7540127" y="2209959"/>
                  </a:cubicBezTo>
                  <a:cubicBezTo>
                    <a:pt x="7736977" y="2222659"/>
                    <a:pt x="7817939" y="2298859"/>
                    <a:pt x="8006852" y="2314734"/>
                  </a:cubicBezTo>
                  <a:cubicBezTo>
                    <a:pt x="8195764" y="2330609"/>
                    <a:pt x="8489452" y="2349659"/>
                    <a:pt x="8673602" y="2305209"/>
                  </a:cubicBezTo>
                  <a:cubicBezTo>
                    <a:pt x="8857752" y="2260759"/>
                    <a:pt x="9022852" y="2141696"/>
                    <a:pt x="9111752" y="2048034"/>
                  </a:cubicBezTo>
                  <a:cubicBezTo>
                    <a:pt x="9200652" y="1954372"/>
                    <a:pt x="9162552" y="1843246"/>
                    <a:pt x="9207002" y="1743234"/>
                  </a:cubicBezTo>
                  <a:cubicBezTo>
                    <a:pt x="9251452" y="1643222"/>
                    <a:pt x="9410202" y="1520984"/>
                    <a:pt x="9378452" y="1447959"/>
                  </a:cubicBezTo>
                  <a:cubicBezTo>
                    <a:pt x="9346702" y="1374934"/>
                    <a:pt x="9095877" y="1390809"/>
                    <a:pt x="9016502" y="1305084"/>
                  </a:cubicBezTo>
                  <a:cubicBezTo>
                    <a:pt x="8937127" y="1219359"/>
                    <a:pt x="8910139" y="1054259"/>
                    <a:pt x="8902202" y="933609"/>
                  </a:cubicBezTo>
                  <a:cubicBezTo>
                    <a:pt x="8894265" y="812959"/>
                    <a:pt x="8953002" y="673259"/>
                    <a:pt x="8968877" y="581184"/>
                  </a:cubicBezTo>
                  <a:cubicBezTo>
                    <a:pt x="8984752" y="489109"/>
                    <a:pt x="9011739" y="479584"/>
                    <a:pt x="8997452" y="381159"/>
                  </a:cubicBezTo>
                  <a:cubicBezTo>
                    <a:pt x="8983165" y="282734"/>
                    <a:pt x="9046665" y="-7779"/>
                    <a:pt x="8911727" y="159"/>
                  </a:cubicBezTo>
                  <a:close/>
                </a:path>
              </a:pathLst>
            </a:custGeom>
            <a:solidFill>
              <a:srgbClr val="0000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a:extLst>
              <a:ext uri="{FF2B5EF4-FFF2-40B4-BE49-F238E27FC236}">
                <a16:creationId xmlns:a16="http://schemas.microsoft.com/office/drawing/2014/main" id="{599CD5AA-78D7-1154-06E3-A2063E370931}"/>
              </a:ext>
            </a:extLst>
          </p:cNvPr>
          <p:cNvSpPr>
            <a:spLocks noGrp="1"/>
          </p:cNvSpPr>
          <p:nvPr>
            <p:ph type="title"/>
          </p:nvPr>
        </p:nvSpPr>
        <p:spPr/>
        <p:txBody>
          <a:bodyPr/>
          <a:lstStyle/>
          <a:p>
            <a:r>
              <a:rPr lang="en-GB" dirty="0"/>
              <a:t>Docklands redevelopment area</a:t>
            </a:r>
          </a:p>
        </p:txBody>
      </p:sp>
      <p:sp>
        <p:nvSpPr>
          <p:cNvPr id="8" name="TextBox 7">
            <a:extLst>
              <a:ext uri="{FF2B5EF4-FFF2-40B4-BE49-F238E27FC236}">
                <a16:creationId xmlns:a16="http://schemas.microsoft.com/office/drawing/2014/main" id="{18048BC5-E120-31AB-B370-DB38951DE237}"/>
              </a:ext>
            </a:extLst>
          </p:cNvPr>
          <p:cNvSpPr txBox="1"/>
          <p:nvPr/>
        </p:nvSpPr>
        <p:spPr>
          <a:xfrm>
            <a:off x="9197788" y="6284259"/>
            <a:ext cx="2061482" cy="400110"/>
          </a:xfrm>
          <a:prstGeom prst="rect">
            <a:avLst/>
          </a:prstGeom>
          <a:noFill/>
        </p:spPr>
        <p:txBody>
          <a:bodyPr wrap="square" rtlCol="0">
            <a:spAutoFit/>
          </a:bodyPr>
          <a:lstStyle/>
          <a:p>
            <a:r>
              <a:rPr lang="en-GB" sz="1000" dirty="0">
                <a:latin typeface="Avenir Next LT Pro" panose="020B0504020202020204" pitchFamily="34" charset="0"/>
              </a:rPr>
              <a:t>Map data from </a:t>
            </a:r>
            <a:r>
              <a:rPr lang="en-GB" sz="1000" dirty="0">
                <a:latin typeface="Avenir Next LT Pro" panose="020B0504020202020204" pitchFamily="34" charset="0"/>
                <a:hlinkClick r:id="rId3"/>
              </a:rPr>
              <a:t>OpenStreetMap</a:t>
            </a:r>
            <a:endParaRPr lang="en-GB" sz="1000" dirty="0">
              <a:latin typeface="Avenir Next LT Pro" panose="020B0504020202020204" pitchFamily="34" charset="0"/>
            </a:endParaRPr>
          </a:p>
          <a:p>
            <a:r>
              <a:rPr lang="en-GB" sz="1000" dirty="0">
                <a:latin typeface="Avenir Next LT Pro" panose="020B0504020202020204" pitchFamily="34" charset="0"/>
              </a:rPr>
              <a:t>openstreetmap.org/copyright </a:t>
            </a:r>
          </a:p>
        </p:txBody>
      </p:sp>
    </p:spTree>
    <p:extLst>
      <p:ext uri="{BB962C8B-B14F-4D97-AF65-F5344CB8AC3E}">
        <p14:creationId xmlns:p14="http://schemas.microsoft.com/office/powerpoint/2010/main" val="75402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The facilitation team</a:t>
            </a:r>
            <a:endParaRPr lang="en-GB" dirty="0"/>
          </a:p>
        </p:txBody>
      </p:sp>
      <p:sp>
        <p:nvSpPr>
          <p:cNvPr id="5" name="Content Placeholder 4"/>
          <p:cNvSpPr>
            <a:spLocks noGrp="1"/>
          </p:cNvSpPr>
          <p:nvPr>
            <p:ph idx="1"/>
          </p:nvPr>
        </p:nvSpPr>
        <p:spPr/>
        <p:txBody>
          <a:bodyPr/>
          <a:lstStyle/>
          <a:p>
            <a:r>
              <a:rPr lang="en-GB" dirty="0"/>
              <a:t>facilitator</a:t>
            </a:r>
          </a:p>
          <a:p>
            <a:pPr lvl="1"/>
            <a:endParaRPr lang="en-GB" dirty="0"/>
          </a:p>
          <a:p>
            <a:r>
              <a:rPr lang="en-GB" dirty="0"/>
              <a:t>modeller/reflector </a:t>
            </a:r>
          </a:p>
          <a:p>
            <a:pPr lvl="1"/>
            <a:endParaRPr lang="en-GB" dirty="0"/>
          </a:p>
          <a:p>
            <a:r>
              <a:rPr lang="de-DE" dirty="0"/>
              <a:t>process coach</a:t>
            </a:r>
          </a:p>
          <a:p>
            <a:pPr lvl="1"/>
            <a:endParaRPr lang="de-DE" dirty="0"/>
          </a:p>
          <a:p>
            <a:r>
              <a:rPr lang="de-DE" dirty="0"/>
              <a:t>recorder</a:t>
            </a:r>
          </a:p>
          <a:p>
            <a:pPr lvl="1"/>
            <a:endParaRPr lang="de-DE" dirty="0"/>
          </a:p>
          <a:p>
            <a:r>
              <a:rPr lang="de-DE" dirty="0"/>
              <a:t>gatekeeper</a:t>
            </a:r>
            <a:endParaRPr lang="en-GB" dirty="0"/>
          </a:p>
          <a:p>
            <a:endParaRPr lang="en-GB" dirty="0"/>
          </a:p>
        </p:txBody>
      </p:sp>
      <p:sp>
        <p:nvSpPr>
          <p:cNvPr id="7" name="Slide Number Placeholder 6"/>
          <p:cNvSpPr>
            <a:spLocks noGrp="1"/>
          </p:cNvSpPr>
          <p:nvPr>
            <p:ph type="sldNum" sz="quarter" idx="10"/>
          </p:nvPr>
        </p:nvSpPr>
        <p:spPr/>
        <p:txBody>
          <a:bodyPr/>
          <a:lstStyle/>
          <a:p>
            <a:fld id="{4FCAA571-2F4C-5444-B6EC-E5B3CA5809C4}" type="slidenum">
              <a:rPr lang="en-US" smtClean="0"/>
              <a:pPr/>
              <a:t>6</a:t>
            </a:fld>
            <a:endParaRPr lang="en-US"/>
          </a:p>
        </p:txBody>
      </p:sp>
      <p:sp>
        <p:nvSpPr>
          <p:cNvPr id="6" name="Rectangle 5"/>
          <p:cNvSpPr/>
          <p:nvPr/>
        </p:nvSpPr>
        <p:spPr>
          <a:xfrm>
            <a:off x="6020496" y="6309320"/>
            <a:ext cx="3675905" cy="400110"/>
          </a:xfrm>
          <a:prstGeom prst="rect">
            <a:avLst/>
          </a:prstGeom>
        </p:spPr>
        <p:txBody>
          <a:bodyPr wrap="square">
            <a:spAutoFit/>
          </a:bodyPr>
          <a:lstStyle/>
          <a:p>
            <a:r>
              <a:rPr lang="en-GB" sz="1000" dirty="0">
                <a:latin typeface="Avenir Next LT Pro" panose="020B0504020202020204" pitchFamily="34" charset="0"/>
                <a:cs typeface="Arial" panose="020B0604020202020204" pitchFamily="34" charset="0"/>
              </a:rPr>
              <a:t>Richardson, G.P., Andersen, D.F., 1995. Teamwork in group model building. System Dynamics Review 11, 113–137.</a:t>
            </a:r>
          </a:p>
        </p:txBody>
      </p:sp>
      <p:sp>
        <p:nvSpPr>
          <p:cNvPr id="3" name="Rectangle 2">
            <a:extLst>
              <a:ext uri="{FF2B5EF4-FFF2-40B4-BE49-F238E27FC236}">
                <a16:creationId xmlns:a16="http://schemas.microsoft.com/office/drawing/2014/main" id="{721A1700-966F-8F1C-8299-A5391D96D1DF}"/>
              </a:ext>
            </a:extLst>
          </p:cNvPr>
          <p:cNvSpPr/>
          <p:nvPr/>
        </p:nvSpPr>
        <p:spPr>
          <a:xfrm>
            <a:off x="7296087" y="3965050"/>
            <a:ext cx="3452596" cy="1199915"/>
          </a:xfrm>
          <a:custGeom>
            <a:avLst/>
            <a:gdLst>
              <a:gd name="connsiteX0" fmla="*/ 0 w 3452596"/>
              <a:gd name="connsiteY0" fmla="*/ 0 h 1199915"/>
              <a:gd name="connsiteX1" fmla="*/ 621467 w 3452596"/>
              <a:gd name="connsiteY1" fmla="*/ 0 h 1199915"/>
              <a:gd name="connsiteX2" fmla="*/ 1381038 w 3452596"/>
              <a:gd name="connsiteY2" fmla="*/ 0 h 1199915"/>
              <a:gd name="connsiteX3" fmla="*/ 2037032 w 3452596"/>
              <a:gd name="connsiteY3" fmla="*/ 0 h 1199915"/>
              <a:gd name="connsiteX4" fmla="*/ 2658499 w 3452596"/>
              <a:gd name="connsiteY4" fmla="*/ 0 h 1199915"/>
              <a:gd name="connsiteX5" fmla="*/ 3452596 w 3452596"/>
              <a:gd name="connsiteY5" fmla="*/ 0 h 1199915"/>
              <a:gd name="connsiteX6" fmla="*/ 3452596 w 3452596"/>
              <a:gd name="connsiteY6" fmla="*/ 599958 h 1199915"/>
              <a:gd name="connsiteX7" fmla="*/ 3452596 w 3452596"/>
              <a:gd name="connsiteY7" fmla="*/ 1199915 h 1199915"/>
              <a:gd name="connsiteX8" fmla="*/ 2762077 w 3452596"/>
              <a:gd name="connsiteY8" fmla="*/ 1199915 h 1199915"/>
              <a:gd name="connsiteX9" fmla="*/ 2002506 w 3452596"/>
              <a:gd name="connsiteY9" fmla="*/ 1199915 h 1199915"/>
              <a:gd name="connsiteX10" fmla="*/ 1242935 w 3452596"/>
              <a:gd name="connsiteY10" fmla="*/ 1199915 h 1199915"/>
              <a:gd name="connsiteX11" fmla="*/ 0 w 3452596"/>
              <a:gd name="connsiteY11" fmla="*/ 1199915 h 1199915"/>
              <a:gd name="connsiteX12" fmla="*/ 0 w 3452596"/>
              <a:gd name="connsiteY12" fmla="*/ 623956 h 1199915"/>
              <a:gd name="connsiteX13" fmla="*/ 0 w 3452596"/>
              <a:gd name="connsiteY13" fmla="*/ 0 h 119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2596" h="1199915" fill="none" extrusionOk="0">
                <a:moveTo>
                  <a:pt x="0" y="0"/>
                </a:moveTo>
                <a:cubicBezTo>
                  <a:pt x="158152" y="-15738"/>
                  <a:pt x="480492" y="-23129"/>
                  <a:pt x="621467" y="0"/>
                </a:cubicBezTo>
                <a:cubicBezTo>
                  <a:pt x="762442" y="23129"/>
                  <a:pt x="1192418" y="34941"/>
                  <a:pt x="1381038" y="0"/>
                </a:cubicBezTo>
                <a:cubicBezTo>
                  <a:pt x="1569658" y="-34941"/>
                  <a:pt x="1828133" y="24791"/>
                  <a:pt x="2037032" y="0"/>
                </a:cubicBezTo>
                <a:cubicBezTo>
                  <a:pt x="2245931" y="-24791"/>
                  <a:pt x="2356721" y="-3079"/>
                  <a:pt x="2658499" y="0"/>
                </a:cubicBezTo>
                <a:cubicBezTo>
                  <a:pt x="2960277" y="3079"/>
                  <a:pt x="3156749" y="-32163"/>
                  <a:pt x="3452596" y="0"/>
                </a:cubicBezTo>
                <a:cubicBezTo>
                  <a:pt x="3446024" y="223084"/>
                  <a:pt x="3442556" y="406470"/>
                  <a:pt x="3452596" y="599958"/>
                </a:cubicBezTo>
                <a:cubicBezTo>
                  <a:pt x="3462636" y="793446"/>
                  <a:pt x="3425802" y="951765"/>
                  <a:pt x="3452596" y="1199915"/>
                </a:cubicBezTo>
                <a:cubicBezTo>
                  <a:pt x="3184108" y="1216725"/>
                  <a:pt x="2975185" y="1189815"/>
                  <a:pt x="2762077" y="1199915"/>
                </a:cubicBezTo>
                <a:cubicBezTo>
                  <a:pt x="2548969" y="1210015"/>
                  <a:pt x="2227162" y="1184138"/>
                  <a:pt x="2002506" y="1199915"/>
                </a:cubicBezTo>
                <a:cubicBezTo>
                  <a:pt x="1777850" y="1215692"/>
                  <a:pt x="1543944" y="1220974"/>
                  <a:pt x="1242935" y="1199915"/>
                </a:cubicBezTo>
                <a:cubicBezTo>
                  <a:pt x="941926" y="1178856"/>
                  <a:pt x="502244" y="1251874"/>
                  <a:pt x="0" y="1199915"/>
                </a:cubicBezTo>
                <a:cubicBezTo>
                  <a:pt x="23990" y="1071655"/>
                  <a:pt x="28755" y="775390"/>
                  <a:pt x="0" y="623956"/>
                </a:cubicBezTo>
                <a:cubicBezTo>
                  <a:pt x="-28755" y="472522"/>
                  <a:pt x="5692" y="186058"/>
                  <a:pt x="0" y="0"/>
                </a:cubicBezTo>
                <a:close/>
              </a:path>
              <a:path w="3452596" h="1199915" stroke="0" extrusionOk="0">
                <a:moveTo>
                  <a:pt x="0" y="0"/>
                </a:moveTo>
                <a:cubicBezTo>
                  <a:pt x="264294" y="37945"/>
                  <a:pt x="546927" y="-24584"/>
                  <a:pt x="759571" y="0"/>
                </a:cubicBezTo>
                <a:cubicBezTo>
                  <a:pt x="972215" y="24584"/>
                  <a:pt x="1251169" y="18058"/>
                  <a:pt x="1450090" y="0"/>
                </a:cubicBezTo>
                <a:cubicBezTo>
                  <a:pt x="1649011" y="-18058"/>
                  <a:pt x="1833214" y="-24832"/>
                  <a:pt x="2071558" y="0"/>
                </a:cubicBezTo>
                <a:cubicBezTo>
                  <a:pt x="2309902" y="24832"/>
                  <a:pt x="2567815" y="20147"/>
                  <a:pt x="2762077" y="0"/>
                </a:cubicBezTo>
                <a:cubicBezTo>
                  <a:pt x="2956339" y="-20147"/>
                  <a:pt x="3179550" y="-34451"/>
                  <a:pt x="3452596" y="0"/>
                </a:cubicBezTo>
                <a:cubicBezTo>
                  <a:pt x="3461883" y="231320"/>
                  <a:pt x="3471067" y="443121"/>
                  <a:pt x="3452596" y="575959"/>
                </a:cubicBezTo>
                <a:cubicBezTo>
                  <a:pt x="3434125" y="708797"/>
                  <a:pt x="3481375" y="984256"/>
                  <a:pt x="3452596" y="1199915"/>
                </a:cubicBezTo>
                <a:cubicBezTo>
                  <a:pt x="3326532" y="1176598"/>
                  <a:pt x="3009793" y="1196196"/>
                  <a:pt x="2865655" y="1199915"/>
                </a:cubicBezTo>
                <a:cubicBezTo>
                  <a:pt x="2721517" y="1203634"/>
                  <a:pt x="2475876" y="1215396"/>
                  <a:pt x="2278713" y="1199915"/>
                </a:cubicBezTo>
                <a:cubicBezTo>
                  <a:pt x="2081550" y="1184434"/>
                  <a:pt x="1764675" y="1168346"/>
                  <a:pt x="1622720" y="1199915"/>
                </a:cubicBezTo>
                <a:cubicBezTo>
                  <a:pt x="1480765" y="1231484"/>
                  <a:pt x="1235933" y="1221922"/>
                  <a:pt x="966727" y="1199915"/>
                </a:cubicBezTo>
                <a:cubicBezTo>
                  <a:pt x="697521" y="1177908"/>
                  <a:pt x="306117" y="1210166"/>
                  <a:pt x="0" y="1199915"/>
                </a:cubicBezTo>
                <a:cubicBezTo>
                  <a:pt x="13084" y="1072740"/>
                  <a:pt x="-1413" y="894799"/>
                  <a:pt x="0" y="623956"/>
                </a:cubicBezTo>
                <a:cubicBezTo>
                  <a:pt x="1413" y="353113"/>
                  <a:pt x="-30210" y="303185"/>
                  <a:pt x="0" y="0"/>
                </a:cubicBezTo>
                <a:close/>
              </a:path>
            </a:pathLst>
          </a:custGeom>
          <a:solidFill>
            <a:srgbClr val="CC9900"/>
          </a:solidFill>
          <a:ln>
            <a:solidFill>
              <a:schemeClr val="bg1"/>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Avenir Next LT Pro" panose="020B0504020202020204" pitchFamily="34" charset="0"/>
                <a:cs typeface="Arial" panose="020B0604020202020204" pitchFamily="34" charset="0"/>
              </a:rPr>
              <a:t>The subsequent pages describe the five different facilitation roles. The material is taken from Richardson and Andersen, 1995.</a:t>
            </a:r>
          </a:p>
        </p:txBody>
      </p:sp>
      <p:sp>
        <p:nvSpPr>
          <p:cNvPr id="2" name="Rectangle 1">
            <a:extLst>
              <a:ext uri="{FF2B5EF4-FFF2-40B4-BE49-F238E27FC236}">
                <a16:creationId xmlns:a16="http://schemas.microsoft.com/office/drawing/2014/main" id="{EF381BBB-90FF-791D-D8C7-95D77DA31EDD}"/>
              </a:ext>
            </a:extLst>
          </p:cNvPr>
          <p:cNvSpPr/>
          <p:nvPr/>
        </p:nvSpPr>
        <p:spPr>
          <a:xfrm>
            <a:off x="7296087" y="2058290"/>
            <a:ext cx="3452596" cy="1389563"/>
          </a:xfrm>
          <a:custGeom>
            <a:avLst/>
            <a:gdLst>
              <a:gd name="connsiteX0" fmla="*/ 0 w 3452596"/>
              <a:gd name="connsiteY0" fmla="*/ 0 h 1389563"/>
              <a:gd name="connsiteX1" fmla="*/ 621467 w 3452596"/>
              <a:gd name="connsiteY1" fmla="*/ 0 h 1389563"/>
              <a:gd name="connsiteX2" fmla="*/ 1381038 w 3452596"/>
              <a:gd name="connsiteY2" fmla="*/ 0 h 1389563"/>
              <a:gd name="connsiteX3" fmla="*/ 2037032 w 3452596"/>
              <a:gd name="connsiteY3" fmla="*/ 0 h 1389563"/>
              <a:gd name="connsiteX4" fmla="*/ 2658499 w 3452596"/>
              <a:gd name="connsiteY4" fmla="*/ 0 h 1389563"/>
              <a:gd name="connsiteX5" fmla="*/ 3452596 w 3452596"/>
              <a:gd name="connsiteY5" fmla="*/ 0 h 1389563"/>
              <a:gd name="connsiteX6" fmla="*/ 3452596 w 3452596"/>
              <a:gd name="connsiteY6" fmla="*/ 694782 h 1389563"/>
              <a:gd name="connsiteX7" fmla="*/ 3452596 w 3452596"/>
              <a:gd name="connsiteY7" fmla="*/ 1389563 h 1389563"/>
              <a:gd name="connsiteX8" fmla="*/ 2762077 w 3452596"/>
              <a:gd name="connsiteY8" fmla="*/ 1389563 h 1389563"/>
              <a:gd name="connsiteX9" fmla="*/ 2002506 w 3452596"/>
              <a:gd name="connsiteY9" fmla="*/ 1389563 h 1389563"/>
              <a:gd name="connsiteX10" fmla="*/ 1242935 w 3452596"/>
              <a:gd name="connsiteY10" fmla="*/ 1389563 h 1389563"/>
              <a:gd name="connsiteX11" fmla="*/ 0 w 3452596"/>
              <a:gd name="connsiteY11" fmla="*/ 1389563 h 1389563"/>
              <a:gd name="connsiteX12" fmla="*/ 0 w 3452596"/>
              <a:gd name="connsiteY12" fmla="*/ 722573 h 1389563"/>
              <a:gd name="connsiteX13" fmla="*/ 0 w 3452596"/>
              <a:gd name="connsiteY13" fmla="*/ 0 h 138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52596" h="1389563" fill="none" extrusionOk="0">
                <a:moveTo>
                  <a:pt x="0" y="0"/>
                </a:moveTo>
                <a:cubicBezTo>
                  <a:pt x="158152" y="-15738"/>
                  <a:pt x="480492" y="-23129"/>
                  <a:pt x="621467" y="0"/>
                </a:cubicBezTo>
                <a:cubicBezTo>
                  <a:pt x="762442" y="23129"/>
                  <a:pt x="1192418" y="34941"/>
                  <a:pt x="1381038" y="0"/>
                </a:cubicBezTo>
                <a:cubicBezTo>
                  <a:pt x="1569658" y="-34941"/>
                  <a:pt x="1828133" y="24791"/>
                  <a:pt x="2037032" y="0"/>
                </a:cubicBezTo>
                <a:cubicBezTo>
                  <a:pt x="2245931" y="-24791"/>
                  <a:pt x="2356721" y="-3079"/>
                  <a:pt x="2658499" y="0"/>
                </a:cubicBezTo>
                <a:cubicBezTo>
                  <a:pt x="2960277" y="3079"/>
                  <a:pt x="3156749" y="-32163"/>
                  <a:pt x="3452596" y="0"/>
                </a:cubicBezTo>
                <a:cubicBezTo>
                  <a:pt x="3419740" y="164484"/>
                  <a:pt x="3470261" y="428133"/>
                  <a:pt x="3452596" y="694782"/>
                </a:cubicBezTo>
                <a:cubicBezTo>
                  <a:pt x="3434931" y="961431"/>
                  <a:pt x="3476521" y="1224781"/>
                  <a:pt x="3452596" y="1389563"/>
                </a:cubicBezTo>
                <a:cubicBezTo>
                  <a:pt x="3184108" y="1406373"/>
                  <a:pt x="2975185" y="1379463"/>
                  <a:pt x="2762077" y="1389563"/>
                </a:cubicBezTo>
                <a:cubicBezTo>
                  <a:pt x="2548969" y="1399663"/>
                  <a:pt x="2227162" y="1373786"/>
                  <a:pt x="2002506" y="1389563"/>
                </a:cubicBezTo>
                <a:cubicBezTo>
                  <a:pt x="1777850" y="1405340"/>
                  <a:pt x="1543944" y="1410622"/>
                  <a:pt x="1242935" y="1389563"/>
                </a:cubicBezTo>
                <a:cubicBezTo>
                  <a:pt x="941926" y="1368504"/>
                  <a:pt x="502244" y="1441522"/>
                  <a:pt x="0" y="1389563"/>
                </a:cubicBezTo>
                <a:cubicBezTo>
                  <a:pt x="10160" y="1060617"/>
                  <a:pt x="-26483" y="910209"/>
                  <a:pt x="0" y="722573"/>
                </a:cubicBezTo>
                <a:cubicBezTo>
                  <a:pt x="26483" y="534937"/>
                  <a:pt x="10154" y="294609"/>
                  <a:pt x="0" y="0"/>
                </a:cubicBezTo>
                <a:close/>
              </a:path>
              <a:path w="3452596" h="1389563" stroke="0" extrusionOk="0">
                <a:moveTo>
                  <a:pt x="0" y="0"/>
                </a:moveTo>
                <a:cubicBezTo>
                  <a:pt x="264294" y="37945"/>
                  <a:pt x="546927" y="-24584"/>
                  <a:pt x="759571" y="0"/>
                </a:cubicBezTo>
                <a:cubicBezTo>
                  <a:pt x="972215" y="24584"/>
                  <a:pt x="1251169" y="18058"/>
                  <a:pt x="1450090" y="0"/>
                </a:cubicBezTo>
                <a:cubicBezTo>
                  <a:pt x="1649011" y="-18058"/>
                  <a:pt x="1833214" y="-24832"/>
                  <a:pt x="2071558" y="0"/>
                </a:cubicBezTo>
                <a:cubicBezTo>
                  <a:pt x="2309902" y="24832"/>
                  <a:pt x="2567815" y="20147"/>
                  <a:pt x="2762077" y="0"/>
                </a:cubicBezTo>
                <a:cubicBezTo>
                  <a:pt x="2956339" y="-20147"/>
                  <a:pt x="3179550" y="-34451"/>
                  <a:pt x="3452596" y="0"/>
                </a:cubicBezTo>
                <a:cubicBezTo>
                  <a:pt x="3432351" y="191962"/>
                  <a:pt x="3420590" y="420227"/>
                  <a:pt x="3452596" y="666990"/>
                </a:cubicBezTo>
                <a:cubicBezTo>
                  <a:pt x="3484603" y="913753"/>
                  <a:pt x="3481425" y="1145198"/>
                  <a:pt x="3452596" y="1389563"/>
                </a:cubicBezTo>
                <a:cubicBezTo>
                  <a:pt x="3326532" y="1366246"/>
                  <a:pt x="3009793" y="1385844"/>
                  <a:pt x="2865655" y="1389563"/>
                </a:cubicBezTo>
                <a:cubicBezTo>
                  <a:pt x="2721517" y="1393282"/>
                  <a:pt x="2475876" y="1405044"/>
                  <a:pt x="2278713" y="1389563"/>
                </a:cubicBezTo>
                <a:cubicBezTo>
                  <a:pt x="2081550" y="1374082"/>
                  <a:pt x="1764675" y="1357994"/>
                  <a:pt x="1622720" y="1389563"/>
                </a:cubicBezTo>
                <a:cubicBezTo>
                  <a:pt x="1480765" y="1421132"/>
                  <a:pt x="1235933" y="1411570"/>
                  <a:pt x="966727" y="1389563"/>
                </a:cubicBezTo>
                <a:cubicBezTo>
                  <a:pt x="697521" y="1367556"/>
                  <a:pt x="306117" y="1399814"/>
                  <a:pt x="0" y="1389563"/>
                </a:cubicBezTo>
                <a:cubicBezTo>
                  <a:pt x="-26767" y="1079909"/>
                  <a:pt x="-16639" y="887434"/>
                  <a:pt x="0" y="722573"/>
                </a:cubicBezTo>
                <a:cubicBezTo>
                  <a:pt x="16639" y="557712"/>
                  <a:pt x="13202" y="355279"/>
                  <a:pt x="0" y="0"/>
                </a:cubicBezTo>
                <a:close/>
              </a:path>
            </a:pathLst>
          </a:custGeom>
          <a:solidFill>
            <a:srgbClr val="CC9900"/>
          </a:solidFill>
          <a:ln>
            <a:solidFill>
              <a:schemeClr val="bg1"/>
            </a:solidFill>
            <a:extLst>
              <a:ext uri="{C807C97D-BFC1-408E-A445-0C87EB9F89A2}">
                <ask:lineSketchStyleProps xmlns:ask="http://schemas.microsoft.com/office/drawing/2018/sketchyshapes" sd="98176570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Avenir Next LT Pro" panose="020B0504020202020204" pitchFamily="34" charset="0"/>
                <a:cs typeface="Arial" panose="020B0604020202020204" pitchFamily="34" charset="0"/>
              </a:rPr>
              <a:t>The facilitator, modeller and process coach may be executed by the same person simultaneously.</a:t>
            </a:r>
          </a:p>
          <a:p>
            <a:pPr algn="ctr"/>
            <a:endParaRPr lang="en-GB" sz="1600" dirty="0">
              <a:latin typeface="Avenir Next LT Pro" panose="020B0504020202020204" pitchFamily="34" charset="0"/>
              <a:cs typeface="Arial" panose="020B0604020202020204" pitchFamily="34" charset="0"/>
            </a:endParaRPr>
          </a:p>
          <a:p>
            <a:pPr algn="ctr"/>
            <a:r>
              <a:rPr lang="en-GB" sz="1600" dirty="0">
                <a:latin typeface="Avenir Next LT Pro" panose="020B0504020202020204" pitchFamily="34" charset="0"/>
                <a:cs typeface="Arial" panose="020B0604020202020204" pitchFamily="34" charset="0"/>
              </a:rPr>
              <a:t>Not every role is always filled.</a:t>
            </a:r>
          </a:p>
        </p:txBody>
      </p:sp>
    </p:spTree>
    <p:extLst>
      <p:ext uri="{BB962C8B-B14F-4D97-AF65-F5344CB8AC3E}">
        <p14:creationId xmlns:p14="http://schemas.microsoft.com/office/powerpoint/2010/main" val="319068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Facilitator</a:t>
            </a:r>
            <a:endParaRPr lang="en-GB" dirty="0"/>
          </a:p>
        </p:txBody>
      </p:sp>
      <p:sp>
        <p:nvSpPr>
          <p:cNvPr id="5" name="Content Placeholder 4"/>
          <p:cNvSpPr>
            <a:spLocks noGrp="1"/>
          </p:cNvSpPr>
          <p:nvPr>
            <p:ph idx="1"/>
          </p:nvPr>
        </p:nvSpPr>
        <p:spPr/>
        <p:txBody>
          <a:bodyPr/>
          <a:lstStyle/>
          <a:p>
            <a:r>
              <a:rPr lang="en-GB" dirty="0"/>
              <a:t>Functioning as group facilitator and knowledge elicitor, pays constant attention to group process, the roles of individuals in the group, and drawing out knowledge and insights from the group.</a:t>
            </a:r>
          </a:p>
          <a:p>
            <a:r>
              <a:rPr lang="en-GB" dirty="0"/>
              <a:t>This role is the most visible of the five roles, as the facilitator constantly works with the group.</a:t>
            </a:r>
          </a:p>
        </p:txBody>
      </p:sp>
      <p:sp>
        <p:nvSpPr>
          <p:cNvPr id="2" name="Slide Number Placeholder 1"/>
          <p:cNvSpPr>
            <a:spLocks noGrp="1"/>
          </p:cNvSpPr>
          <p:nvPr>
            <p:ph type="sldNum" sz="quarter" idx="10"/>
          </p:nvPr>
        </p:nvSpPr>
        <p:spPr/>
        <p:txBody>
          <a:bodyPr/>
          <a:lstStyle/>
          <a:p>
            <a:fld id="{4FCAA571-2F4C-5444-B6EC-E5B3CA5809C4}" type="slidenum">
              <a:rPr lang="en-US" smtClean="0"/>
              <a:pPr/>
              <a:t>7</a:t>
            </a:fld>
            <a:endParaRPr lang="en-US"/>
          </a:p>
        </p:txBody>
      </p:sp>
      <p:sp>
        <p:nvSpPr>
          <p:cNvPr id="6" name="Rectangle 5"/>
          <p:cNvSpPr/>
          <p:nvPr/>
        </p:nvSpPr>
        <p:spPr>
          <a:xfrm>
            <a:off x="6020496" y="6321606"/>
            <a:ext cx="3675905"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Richardson, G.P., Andersen, D.F., 1995. Teamwork in group model building. System Dynamics Review 11, 113–137.</a:t>
            </a:r>
          </a:p>
        </p:txBody>
      </p:sp>
    </p:spTree>
    <p:extLst>
      <p:ext uri="{BB962C8B-B14F-4D97-AF65-F5344CB8AC3E}">
        <p14:creationId xmlns:p14="http://schemas.microsoft.com/office/powerpoint/2010/main" val="217686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Modeller/Reflector</a:t>
            </a:r>
            <a:endParaRPr lang="en-GB" dirty="0"/>
          </a:p>
        </p:txBody>
      </p:sp>
      <p:sp>
        <p:nvSpPr>
          <p:cNvPr id="5" name="Content Placeholder 4"/>
          <p:cNvSpPr>
            <a:spLocks noGrp="1"/>
          </p:cNvSpPr>
          <p:nvPr>
            <p:ph idx="1"/>
          </p:nvPr>
        </p:nvSpPr>
        <p:spPr/>
        <p:txBody>
          <a:bodyPr>
            <a:normAutofit/>
          </a:bodyPr>
          <a:lstStyle/>
          <a:p>
            <a:r>
              <a:rPr lang="en-GB" dirty="0"/>
              <a:t>This person focuses on the model that is being explicitly (and sometimes implicitly) formulated by the facilitator and the group. </a:t>
            </a:r>
          </a:p>
          <a:p>
            <a:r>
              <a:rPr lang="en-GB" dirty="0"/>
              <a:t>The modeller/reflector serves both the facilitator and the group. The person sketches the developing model structure, reflects information back to the group, restructures formulations, and exposes unstated assumptions that need to be explicit. </a:t>
            </a:r>
          </a:p>
          <a:p>
            <a:r>
              <a:rPr lang="en-GB" dirty="0"/>
              <a:t>It is not uncommon that the facilitator and modeller role are played by the same person.</a:t>
            </a:r>
          </a:p>
        </p:txBody>
      </p:sp>
      <p:sp>
        <p:nvSpPr>
          <p:cNvPr id="2" name="Slide Number Placeholder 1"/>
          <p:cNvSpPr>
            <a:spLocks noGrp="1"/>
          </p:cNvSpPr>
          <p:nvPr>
            <p:ph type="sldNum" sz="quarter" idx="10"/>
          </p:nvPr>
        </p:nvSpPr>
        <p:spPr/>
        <p:txBody>
          <a:bodyPr/>
          <a:lstStyle/>
          <a:p>
            <a:fld id="{4FCAA571-2F4C-5444-B6EC-E5B3CA5809C4}" type="slidenum">
              <a:rPr lang="en-US" smtClean="0"/>
              <a:pPr/>
              <a:t>8</a:t>
            </a:fld>
            <a:endParaRPr lang="en-US"/>
          </a:p>
        </p:txBody>
      </p:sp>
      <p:sp>
        <p:nvSpPr>
          <p:cNvPr id="6" name="Rectangle 5"/>
          <p:cNvSpPr/>
          <p:nvPr/>
        </p:nvSpPr>
        <p:spPr>
          <a:xfrm>
            <a:off x="6020496" y="6321606"/>
            <a:ext cx="3675905"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Richardson, G.P., Andersen, D.F., 1995. Teamwork in group model building. System Dynamics Review 11, 113–137.</a:t>
            </a:r>
          </a:p>
        </p:txBody>
      </p:sp>
    </p:spTree>
    <p:extLst>
      <p:ext uri="{BB962C8B-B14F-4D97-AF65-F5344CB8AC3E}">
        <p14:creationId xmlns:p14="http://schemas.microsoft.com/office/powerpoint/2010/main" val="257235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Process coach</a:t>
            </a:r>
            <a:endParaRPr lang="en-GB" dirty="0"/>
          </a:p>
        </p:txBody>
      </p:sp>
      <p:sp>
        <p:nvSpPr>
          <p:cNvPr id="5" name="Content Placeholder 4"/>
          <p:cNvSpPr>
            <a:spLocks noGrp="1"/>
          </p:cNvSpPr>
          <p:nvPr>
            <p:ph idx="1"/>
          </p:nvPr>
        </p:nvSpPr>
        <p:spPr/>
        <p:txBody>
          <a:bodyPr>
            <a:normAutofit/>
          </a:bodyPr>
          <a:lstStyle/>
          <a:p>
            <a:r>
              <a:rPr lang="en-GB" dirty="0"/>
              <a:t>This person focuses on the dynamics of individuals and subgroups within the group. </a:t>
            </a:r>
          </a:p>
          <a:p>
            <a:r>
              <a:rPr lang="en-GB" dirty="0"/>
              <a:t>Such a person can observe confusion, excitement, unwanted effects of jargon, and else. </a:t>
            </a:r>
          </a:p>
          <a:p>
            <a:r>
              <a:rPr lang="en-GB" dirty="0"/>
              <a:t>The process coach may come in to make people heard and support the participatory and equitable process.</a:t>
            </a:r>
          </a:p>
        </p:txBody>
      </p:sp>
      <p:sp>
        <p:nvSpPr>
          <p:cNvPr id="2" name="Slide Number Placeholder 1"/>
          <p:cNvSpPr>
            <a:spLocks noGrp="1"/>
          </p:cNvSpPr>
          <p:nvPr>
            <p:ph type="sldNum" sz="quarter" idx="10"/>
          </p:nvPr>
        </p:nvSpPr>
        <p:spPr/>
        <p:txBody>
          <a:bodyPr/>
          <a:lstStyle/>
          <a:p>
            <a:fld id="{4FCAA571-2F4C-5444-B6EC-E5B3CA5809C4}" type="slidenum">
              <a:rPr lang="en-US" smtClean="0"/>
              <a:pPr/>
              <a:t>9</a:t>
            </a:fld>
            <a:endParaRPr lang="en-US"/>
          </a:p>
        </p:txBody>
      </p:sp>
      <p:sp>
        <p:nvSpPr>
          <p:cNvPr id="6" name="Rectangle 5"/>
          <p:cNvSpPr/>
          <p:nvPr/>
        </p:nvSpPr>
        <p:spPr>
          <a:xfrm>
            <a:off x="6020496" y="6321606"/>
            <a:ext cx="3675905" cy="400110"/>
          </a:xfrm>
          <a:prstGeom prst="rect">
            <a:avLst/>
          </a:prstGeom>
        </p:spPr>
        <p:txBody>
          <a:bodyPr wrap="square">
            <a:spAutoFit/>
          </a:bodyPr>
          <a:lstStyle/>
          <a:p>
            <a:r>
              <a:rPr lang="en-GB" sz="1000" dirty="0">
                <a:latin typeface="Arial" panose="020B0604020202020204" pitchFamily="34" charset="0"/>
                <a:cs typeface="Arial" panose="020B0604020202020204" pitchFamily="34" charset="0"/>
              </a:rPr>
              <a:t>Richardson, G.P., Andersen, D.F., 1995. Teamwork in group model building. System Dynamics Review 11, 113–137.</a:t>
            </a:r>
          </a:p>
        </p:txBody>
      </p:sp>
    </p:spTree>
    <p:extLst>
      <p:ext uri="{BB962C8B-B14F-4D97-AF65-F5344CB8AC3E}">
        <p14:creationId xmlns:p14="http://schemas.microsoft.com/office/powerpoint/2010/main" val="905856807"/>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5E4A32A-1197-4673-8DEA-FE54B27A8D10}" vid="{5335B83B-E0BE-47A1-BB0E-5BE6B35C46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0</TotalTime>
  <Words>3537</Words>
  <Application>Microsoft Office PowerPoint</Application>
  <PresentationFormat>Widescreen</PresentationFormat>
  <Paragraphs>226</Paragraphs>
  <Slides>36</Slides>
  <Notes>2</Notes>
  <HiddenSlides>13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Avenir Next LT Pro</vt:lpstr>
      <vt:lpstr>Calibri</vt:lpstr>
      <vt:lpstr>Wingdings</vt:lpstr>
      <vt:lpstr>Custom Design</vt:lpstr>
      <vt:lpstr>Participatory modelling Introduction to participatory system dynamics and group model building</vt:lpstr>
      <vt:lpstr>Population development in New York City</vt:lpstr>
      <vt:lpstr>Population development in Boston</vt:lpstr>
      <vt:lpstr>Population development in London</vt:lpstr>
      <vt:lpstr>Docklands redevelopment area</vt:lpstr>
      <vt:lpstr>The facilitation team</vt:lpstr>
      <vt:lpstr>Facilitator</vt:lpstr>
      <vt:lpstr>Modeller/Reflector</vt:lpstr>
      <vt:lpstr>Process coach</vt:lpstr>
      <vt:lpstr>Recorder</vt:lpstr>
      <vt:lpstr>Gatekeeper</vt:lpstr>
      <vt:lpstr>Scripts</vt:lpstr>
      <vt:lpstr>Scripts</vt:lpstr>
      <vt:lpstr>A typical agenda of a group model building engagement</vt:lpstr>
      <vt:lpstr>Hopes and fears</vt:lpstr>
      <vt:lpstr>Graphs over time: to engage in framing the problem, initiating mapping, eliciting variables and the reference modes</vt:lpstr>
      <vt:lpstr>Graphs over time: to engage in framing the problem, initiating mapping, eliciting variables and the reference modes</vt:lpstr>
      <vt:lpstr>Graphs over time: to engage in framing the problem, initiating mapping, eliciting variables and the reference modes</vt:lpstr>
      <vt:lpstr>Nominal group technique: to generate an initial set of ideas (e.g., variables or dynamics) </vt:lpstr>
      <vt:lpstr>Nominal group technique: to generate an initial set of ideas (e.g., variables or dynamics) </vt:lpstr>
      <vt:lpstr>Dots: to sift through many possible choices and select those most important to the participant group</vt:lpstr>
      <vt:lpstr>Initiating and Elaborating a Model: to initiate mapping, elicit relations and feedback loops</vt:lpstr>
      <vt:lpstr>Initiating and Elaborating a Model: to initiate mapping, elicit relations and feedback loops</vt:lpstr>
      <vt:lpstr>Initial policy options: to help the team frame the problem, implicitly elicit variables and to suggest solutions</vt:lpstr>
      <vt:lpstr>System stories: to connect policy suggestions with system structure</vt:lpstr>
      <vt:lpstr>Debriefing: to reflect impressions of the GMB session and provide support to team members for improving GMB practice</vt:lpstr>
      <vt:lpstr>The workshop</vt:lpstr>
      <vt:lpstr>Agenda </vt:lpstr>
      <vt:lpstr>Variable  name:</vt:lpstr>
      <vt:lpstr>Variable  name:</vt:lpstr>
      <vt:lpstr>The docklands after redevelopment</vt:lpstr>
      <vt:lpstr>Population development in London</vt:lpstr>
      <vt:lpstr>Population development in Boston</vt:lpstr>
      <vt:lpstr>Population development in New York City</vt:lpstr>
      <vt:lpstr>Why would you do participatory modelling?</vt:lpstr>
      <vt:lpstr>Why would you do participatory modelling?</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Zimmermann, Nici</dc:creator>
  <cp:lastModifiedBy>Wendy -</cp:lastModifiedBy>
  <cp:revision>37</cp:revision>
  <cp:lastPrinted>2018-10-03T12:56:36Z</cp:lastPrinted>
  <dcterms:created xsi:type="dcterms:W3CDTF">2021-08-13T20:44:22Z</dcterms:created>
  <dcterms:modified xsi:type="dcterms:W3CDTF">2025-11-15T18:14:40Z</dcterms:modified>
</cp:coreProperties>
</file>