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CF1B-FB74-694D-B92C-6DA373DD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7EBC0-B3BF-00ED-A60F-4BD1B561E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E57A1-2831-6076-9093-BD334F29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8E51-A863-91E8-0A58-0AA835A3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E291C-4644-9F5F-01AF-1691536A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B076-E7BF-677E-A1D6-DBA0A61F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BC85C-EAE7-AE10-4C66-5D4A487AE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FF8B9-0A45-FC97-407C-DA7FE318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9EA8A-E3FC-3EBD-196A-C34220A0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F15C-FFBC-87CE-094C-572D5187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9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B58C8-D1C9-B009-6C00-A601B8DD7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3F206-76E2-6AE2-DA2A-40FA129AC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04B51-9B1F-7DBC-BC65-152B24A5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72D0-78A8-606E-AF63-B9BB0E6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E43D-FEF8-7334-464F-D19AAA1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62E5-A31C-770A-E8F2-B55F2E7D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D871-E4D3-4979-DA76-08A7A287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FCF11-0285-5797-47D1-9BF90611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2E7BA-5AB7-66D8-7B03-9E86FA8B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133BE-234D-73FB-920B-D8B9459C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4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0542-2948-8B1F-5B9A-ABCE2D38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636B-915B-095D-8FF7-AA0DFE505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F76DE-C4D8-4094-9BA7-BBA2B7BA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0E4F2-2ED8-4BE3-D01F-BEA4511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15A99-8AB0-0578-46ED-3FAF0E43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8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F8E6-1F51-5A1B-F8E1-FE91FCCE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6C1C-95B4-7235-1124-B0851B67A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A8BE9-2FD6-0BE9-9B76-8FF4A4053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DD8FF-BAC8-5E3D-5965-B7E4F0E7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36004-95A2-95F5-5270-007535DB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9B3B8-CEE6-ACA1-D283-EBA403DD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ED4E2-69E1-024F-E681-A4E3A6AB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29B8D-D935-9995-E323-7FBA90D38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4F934-7BAA-1640-6D58-49B960389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2D217-324A-6BDF-F6AD-F0400BD73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8D69E-B104-DEA7-C350-7844CC4EE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30244-EF82-C980-6A88-6521A3E3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C6760-F23C-F6B8-98AA-88FEBC7B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C3632-B52E-61B5-889F-3E730191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5C9D-3404-A300-A35C-1855D2EB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A31F8-AB48-47E5-C35F-72A08E1A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2322E-1077-2B57-0588-BDCA38CF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16165-F079-7E83-4649-76DA6293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5D1C7-65B8-B037-0299-617119D7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AFF8D-8E3E-1FBA-7A9C-4184C887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A1194-3FA3-DCA1-88DC-DC818235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7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ECA1-1444-BF3D-927C-608CDD7C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932A-058B-529D-1FC5-AC6ECB89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65297-D9E1-E590-E50D-00F952E2C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16728-B665-0E6A-6DD1-8AF32B71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CC48A-21F6-E245-3A00-B722B7D3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BF72F-4CCD-0AE6-330E-E257AB99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F0B1B-FCE6-80D6-FDA3-25FB1C8B6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E11FA-DFD4-FDEB-3B81-150E278AF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B35BF-8EE8-5B40-2431-6FFF7F7B4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E950E-0155-7F24-5AF5-2C91D9F2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8A95E-8073-AE03-B448-FC9D4276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A208E-6A94-1B1F-01BE-0E2BC9C3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0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5FC29-F17F-10F7-10DD-16CE0654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D1986-8B73-0105-39C8-33BA8A52C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B47DC-B765-A5A7-B267-65D802459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AD6C-0563-4071-A407-3069F0FAC07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E012-46B4-FBCE-00D5-97C6C427D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3C65B-FA39-5238-8D46-3FA90181F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9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pc.ac.uk/network/communities/ethics-ambassador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3B24-C7C7-6747-39E4-427C2FF6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Ethics Ambassadors</a:t>
            </a:r>
            <a:endParaRPr lang="en-GB" sz="72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6F661-C7F5-41DA-C84E-2014D952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46378" cy="48852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EPC Community of Practice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Promoting ethics in engineering education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Sharing best practice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Supporting academics teaching ethics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Shaping the direction of the Engineering Ethics Toolkit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ea typeface="Times New Roman" panose="02020603050405020304" pitchFamily="18" charset="0"/>
                <a:hlinkClick r:id="rId2"/>
              </a:rPr>
              <a:t>epc.ac.uk/network/communities/ethics-ambassadors/</a:t>
            </a:r>
            <a:endParaRPr lang="en-GB" sz="2600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600" dirty="0">
                <a:effectLst/>
                <a:ea typeface="Times New Roman" panose="02020603050405020304" pitchFamily="18" charset="0"/>
              </a:rPr>
              <a:t>Join us!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n-GB" sz="17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54F8767-BAEB-3D23-E47A-77FA8982F5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05894"/>
            <a:ext cx="5181600" cy="2590800"/>
          </a:xfrm>
        </p:spPr>
      </p:pic>
    </p:spTree>
    <p:extLst>
      <p:ext uri="{BB962C8B-B14F-4D97-AF65-F5344CB8AC3E}">
        <p14:creationId xmlns:p14="http://schemas.microsoft.com/office/powerpoint/2010/main" val="39957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Ethics Ambassadors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Attwell</dc:creator>
  <cp:lastModifiedBy>Wendy Attwell</cp:lastModifiedBy>
  <cp:revision>6</cp:revision>
  <dcterms:created xsi:type="dcterms:W3CDTF">2023-07-18T10:05:15Z</dcterms:created>
  <dcterms:modified xsi:type="dcterms:W3CDTF">2023-11-14T10:36:24Z</dcterms:modified>
</cp:coreProperties>
</file>