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6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5CF1B-FB74-694D-B92C-6DA373DD6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07EBC0-B3BF-00ED-A60F-4BD1B561E3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E57A1-2831-6076-9093-BD334F293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AD6C-0563-4071-A407-3069F0FAC074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A8E51-A863-91E8-0A58-0AA835A3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E291C-4644-9F5F-01AF-1691536AF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E2D8-233C-4630-AD39-D13185990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88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4B076-E7BF-677E-A1D6-DBA0A61FB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BC85C-EAE7-AE10-4C66-5D4A487AE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FF8B9-0A45-FC97-407C-DA7FE318B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AD6C-0563-4071-A407-3069F0FAC074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9EA8A-E3FC-3EBD-196A-C34220A03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2F15C-FFBC-87CE-094C-572D51876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E2D8-233C-4630-AD39-D13185990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291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4B58C8-D1C9-B009-6C00-A601B8DD71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B3F206-76E2-6AE2-DA2A-40FA129AC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04B51-9B1F-7DBC-BC65-152B24A50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AD6C-0563-4071-A407-3069F0FAC074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72D0-78A8-606E-AF63-B9BB0E622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8E43D-FEF8-7334-464F-D19AAA1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E2D8-233C-4630-AD39-D13185990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65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362E5-A31C-770A-E8F2-B55F2E7DF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CD871-E4D3-4979-DA76-08A7A2876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FCF11-0285-5797-47D1-9BF906115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AD6C-0563-4071-A407-3069F0FAC074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2E7BA-5AB7-66D8-7B03-9E86FA8B4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133BE-234D-73FB-920B-D8B9459C4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E2D8-233C-4630-AD39-D13185990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34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60542-2948-8B1F-5B9A-ABCE2D388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3636B-915B-095D-8FF7-AA0DFE505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F76DE-C4D8-4094-9BA7-BBA2B7BAB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AD6C-0563-4071-A407-3069F0FAC074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0E4F2-2ED8-4BE3-D01F-BEA451114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15A99-8AB0-0578-46ED-3FAF0E436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E2D8-233C-4630-AD39-D13185990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68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2F8E6-1F51-5A1B-F8E1-FE91FCCE0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B6C1C-95B4-7235-1124-B0851B67A7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2A8BE9-2FD6-0BE9-9B76-8FF4A4053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DD8FF-BAC8-5E3D-5965-B7E4F0E7F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AD6C-0563-4071-A407-3069F0FAC074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36004-95A2-95F5-5270-007535DB2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9B3B8-CEE6-ACA1-D283-EBA403DD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E2D8-233C-4630-AD39-D13185990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07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ED4E2-69E1-024F-E681-A4E3A6AB9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29B8D-D935-9995-E323-7FBA90D38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54F934-7BAA-1640-6D58-49B960389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E2D217-324A-6BDF-F6AD-F0400BD73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E8D69E-B104-DEA7-C350-7844CC4EE4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A30244-EF82-C980-6A88-6521A3E32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AD6C-0563-4071-A407-3069F0FAC074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2C6760-F23C-F6B8-98AA-88FEBC7B5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3C3632-B52E-61B5-889F-3E730191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E2D8-233C-4630-AD39-D13185990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83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65C9D-3404-A300-A35C-1855D2EB4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FA31F8-AB48-47E5-C35F-72A08E1AD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AD6C-0563-4071-A407-3069F0FAC074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E2322E-1077-2B57-0588-BDCA38CFF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A16165-F079-7E83-4649-76DA6293B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E2D8-233C-4630-AD39-D13185990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84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15D1C7-65B8-B037-0299-617119D77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AD6C-0563-4071-A407-3069F0FAC074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5AFF8D-8E3E-1FBA-7A9C-4184C8878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A1194-3FA3-DCA1-88DC-DC818235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E2D8-233C-4630-AD39-D13185990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471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DECA1-1444-BF3D-927C-608CDD7C6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D932A-058B-529D-1FC5-AC6ECB897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65297-D9E1-E590-E50D-00F952E2CB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16728-B665-0E6A-6DD1-8AF32B712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AD6C-0563-4071-A407-3069F0FAC074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9CC48A-21F6-E245-3A00-B722B7D3C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BF72F-4CCD-0AE6-330E-E257AB99F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E2D8-233C-4630-AD39-D13185990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33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F0B1B-FCE6-80D6-FDA3-25FB1C8B6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DE11FA-DFD4-FDEB-3B81-150E278AF8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8B35BF-8EE8-5B40-2431-6FFF7F7B4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7E950E-0155-7F24-5AF5-2C91D9F24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AD6C-0563-4071-A407-3069F0FAC074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8A95E-8073-AE03-B448-FC9D4276B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2A208E-6A94-1B1F-01BE-0E2BC9C30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E2D8-233C-4630-AD39-D13185990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00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05FC29-F17F-10F7-10DD-16CE06541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D1986-8B73-0105-39C8-33BA8A52C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B47DC-B765-A5A7-B267-65D802459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FAD6C-0563-4071-A407-3069F0FAC074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CE012-46B4-FBCE-00D5-97C6C427DA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3C65B-FA39-5238-8D46-3FA90181F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7E2D8-233C-4630-AD39-D13185990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693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pc.ac.uk/network/communities/ethics-ambassadors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F3B24-C7C7-6747-39E4-427C2FF60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Ethics Ambassadors</a:t>
            </a:r>
            <a:endParaRPr lang="en-GB" sz="7200" dirty="0"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76F661-C7F5-41DA-C84E-2014D952E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846378" cy="488523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EPC Community of Practice</a:t>
            </a:r>
          </a:p>
          <a:p>
            <a:pPr>
              <a:lnSpc>
                <a:spcPct val="100000"/>
              </a:lnSpc>
            </a:pPr>
            <a:r>
              <a:rPr lang="en-GB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Promoting ethics in engineering education</a:t>
            </a:r>
          </a:p>
          <a:p>
            <a:pPr>
              <a:lnSpc>
                <a:spcPct val="100000"/>
              </a:lnSpc>
            </a:pPr>
            <a:r>
              <a:rPr lang="en-GB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Sharing best practice</a:t>
            </a:r>
          </a:p>
          <a:p>
            <a:pPr>
              <a:lnSpc>
                <a:spcPct val="100000"/>
              </a:lnSpc>
            </a:pPr>
            <a:r>
              <a:rPr lang="en-GB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Supporting academics teaching ethics</a:t>
            </a:r>
          </a:p>
          <a:p>
            <a:pPr>
              <a:lnSpc>
                <a:spcPct val="100000"/>
              </a:lnSpc>
            </a:pPr>
            <a:r>
              <a:rPr lang="en-GB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Shaping the direction of the Engineering Ethics Toolkit</a:t>
            </a:r>
          </a:p>
          <a:p>
            <a:pPr>
              <a:lnSpc>
                <a:spcPct val="100000"/>
              </a:lnSpc>
            </a:pPr>
            <a:r>
              <a:rPr lang="en-GB" sz="2600" dirty="0">
                <a:ea typeface="Times New Roman" panose="02020603050405020304" pitchFamily="18" charset="0"/>
                <a:hlinkClick r:id="rId2"/>
              </a:rPr>
              <a:t>epc.ac.uk/network/communities/ethics-ambassadors/</a:t>
            </a:r>
            <a:endParaRPr lang="en-GB" sz="2600" dirty="0"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GB" sz="2600" dirty="0">
                <a:effectLst/>
                <a:ea typeface="Times New Roman" panose="02020603050405020304" pitchFamily="18" charset="0"/>
              </a:rPr>
              <a:t>Join us!</a:t>
            </a:r>
          </a:p>
          <a:p>
            <a:pPr>
              <a:lnSpc>
                <a:spcPct val="100000"/>
              </a:lnSpc>
            </a:pPr>
            <a:endParaRPr lang="en-GB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GB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22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en-GB" sz="17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403495-DF44-3233-940E-B3DBC78C926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9" y="2364869"/>
            <a:ext cx="5846762" cy="29233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570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Ethics Ambassadors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Attwell</dc:creator>
  <cp:lastModifiedBy>Wendy Attwell</cp:lastModifiedBy>
  <cp:revision>5</cp:revision>
  <dcterms:created xsi:type="dcterms:W3CDTF">2023-07-18T10:05:15Z</dcterms:created>
  <dcterms:modified xsi:type="dcterms:W3CDTF">2023-07-18T11:59:16Z</dcterms:modified>
</cp:coreProperties>
</file>